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2" y="883665"/>
            <a:ext cx="588137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7459" y="2385312"/>
            <a:ext cx="6029959" cy="432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50238" y="7994142"/>
            <a:ext cx="2163445" cy="854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Surinder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Singh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Surme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620"/>
              </a:lnSpc>
              <a:spcBef>
                <a:spcPts val="70"/>
              </a:spcBef>
            </a:pPr>
            <a:r>
              <a:rPr dirty="0" sz="1400">
                <a:latin typeface="Times New Roman"/>
                <a:cs typeface="Times New Roman"/>
              </a:rPr>
              <a:t>Intern </a:t>
            </a:r>
            <a:r>
              <a:rPr dirty="0" sz="1400" spc="-10">
                <a:latin typeface="Times New Roman"/>
                <a:cs typeface="Times New Roman"/>
              </a:rPr>
              <a:t>Code:OGTIPDASS213 </a:t>
            </a:r>
            <a:r>
              <a:rPr dirty="0" sz="1400">
                <a:latin typeface="Times New Roman"/>
                <a:cs typeface="Times New Roman"/>
              </a:rPr>
              <a:t>Supervisor: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Smriti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Mehta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65"/>
              </a:lnSpc>
            </a:pPr>
            <a:r>
              <a:rPr dirty="0" sz="1400" spc="-10">
                <a:latin typeface="Times New Roman"/>
                <a:cs typeface="Times New Roman"/>
              </a:rPr>
              <a:t>11-22-</a:t>
            </a:r>
            <a:r>
              <a:rPr dirty="0" sz="1400" spc="-20">
                <a:latin typeface="Times New Roman"/>
                <a:cs typeface="Times New Roman"/>
              </a:rPr>
              <a:t>2023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225588" y="5379084"/>
            <a:ext cx="18415" cy="1594485"/>
          </a:xfrm>
          <a:custGeom>
            <a:avLst/>
            <a:gdLst/>
            <a:ahLst/>
            <a:cxnLst/>
            <a:rect l="l" t="t" r="r" b="b"/>
            <a:pathLst>
              <a:path w="18415" h="1594484">
                <a:moveTo>
                  <a:pt x="18300" y="461784"/>
                </a:moveTo>
                <a:lnTo>
                  <a:pt x="0" y="461784"/>
                </a:lnTo>
                <a:lnTo>
                  <a:pt x="0" y="1123188"/>
                </a:lnTo>
                <a:lnTo>
                  <a:pt x="0" y="1260348"/>
                </a:lnTo>
                <a:lnTo>
                  <a:pt x="0" y="1594104"/>
                </a:lnTo>
                <a:lnTo>
                  <a:pt x="18300" y="1594104"/>
                </a:lnTo>
                <a:lnTo>
                  <a:pt x="18300" y="1260348"/>
                </a:lnTo>
                <a:lnTo>
                  <a:pt x="18300" y="1123188"/>
                </a:lnTo>
                <a:lnTo>
                  <a:pt x="18300" y="461784"/>
                </a:lnTo>
                <a:close/>
              </a:path>
              <a:path w="18415" h="1594484">
                <a:moveTo>
                  <a:pt x="18300" y="0"/>
                </a:moveTo>
                <a:lnTo>
                  <a:pt x="0" y="0"/>
                </a:lnTo>
                <a:lnTo>
                  <a:pt x="0" y="137160"/>
                </a:lnTo>
                <a:lnTo>
                  <a:pt x="0" y="461772"/>
                </a:lnTo>
                <a:lnTo>
                  <a:pt x="18300" y="461772"/>
                </a:lnTo>
                <a:lnTo>
                  <a:pt x="18300" y="137160"/>
                </a:lnTo>
                <a:lnTo>
                  <a:pt x="183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13433" y="5742813"/>
            <a:ext cx="488569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9860" algn="l"/>
                <a:tab pos="2945130" algn="l"/>
              </a:tabLst>
            </a:pPr>
            <a:r>
              <a:rPr dirty="0" sz="4200" spc="-10" b="1">
                <a:latin typeface="Times New Roman"/>
                <a:cs typeface="Times New Roman"/>
              </a:rPr>
              <a:t>Stock</a:t>
            </a:r>
            <a:r>
              <a:rPr dirty="0" sz="4200" b="1">
                <a:latin typeface="Times New Roman"/>
                <a:cs typeface="Times New Roman"/>
              </a:rPr>
              <a:t>	</a:t>
            </a:r>
            <a:r>
              <a:rPr dirty="0" sz="4200" spc="-10" b="1">
                <a:latin typeface="Times New Roman"/>
                <a:cs typeface="Times New Roman"/>
              </a:rPr>
              <a:t>Prices</a:t>
            </a:r>
            <a:r>
              <a:rPr dirty="0" sz="4200" b="1">
                <a:latin typeface="Times New Roman"/>
                <a:cs typeface="Times New Roman"/>
              </a:rPr>
              <a:t>	</a:t>
            </a:r>
            <a:r>
              <a:rPr dirty="0" sz="4200" spc="-10" b="1">
                <a:latin typeface="Times New Roman"/>
                <a:cs typeface="Times New Roman"/>
              </a:rPr>
              <a:t>Analysis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92480" y="1800098"/>
            <a:ext cx="6246495" cy="2454910"/>
            <a:chOff x="792480" y="1800098"/>
            <a:chExt cx="6246495" cy="2454910"/>
          </a:xfrm>
        </p:grpSpPr>
        <p:sp>
          <p:nvSpPr>
            <p:cNvPr id="6" name="object 6" descr=""/>
            <p:cNvSpPr/>
            <p:nvPr/>
          </p:nvSpPr>
          <p:spPr>
            <a:xfrm>
              <a:off x="1128256" y="3469258"/>
              <a:ext cx="59055" cy="179705"/>
            </a:xfrm>
            <a:custGeom>
              <a:avLst/>
              <a:gdLst/>
              <a:ahLst/>
              <a:cxnLst/>
              <a:rect l="l" t="t" r="r" b="b"/>
              <a:pathLst>
                <a:path w="59055" h="179704">
                  <a:moveTo>
                    <a:pt x="10705" y="0"/>
                  </a:moveTo>
                  <a:lnTo>
                    <a:pt x="4787" y="5080"/>
                  </a:lnTo>
                  <a:lnTo>
                    <a:pt x="1066" y="57658"/>
                  </a:lnTo>
                  <a:lnTo>
                    <a:pt x="1022" y="59436"/>
                  </a:lnTo>
                  <a:lnTo>
                    <a:pt x="0" y="121031"/>
                  </a:lnTo>
                  <a:lnTo>
                    <a:pt x="3" y="123952"/>
                  </a:lnTo>
                  <a:lnTo>
                    <a:pt x="8329" y="163449"/>
                  </a:lnTo>
                  <a:lnTo>
                    <a:pt x="30122" y="179324"/>
                  </a:lnTo>
                  <a:lnTo>
                    <a:pt x="35038" y="176149"/>
                  </a:lnTo>
                  <a:lnTo>
                    <a:pt x="43675" y="170307"/>
                  </a:lnTo>
                  <a:lnTo>
                    <a:pt x="45323" y="169291"/>
                  </a:lnTo>
                  <a:lnTo>
                    <a:pt x="46681" y="167767"/>
                  </a:lnTo>
                  <a:lnTo>
                    <a:pt x="47634" y="165989"/>
                  </a:lnTo>
                  <a:lnTo>
                    <a:pt x="52587" y="157099"/>
                  </a:lnTo>
                  <a:lnTo>
                    <a:pt x="36919" y="157099"/>
                  </a:lnTo>
                  <a:lnTo>
                    <a:pt x="21312" y="155575"/>
                  </a:lnTo>
                  <a:lnTo>
                    <a:pt x="27425" y="151437"/>
                  </a:lnTo>
                  <a:lnTo>
                    <a:pt x="28506" y="149475"/>
                  </a:lnTo>
                  <a:lnTo>
                    <a:pt x="27558" y="147701"/>
                  </a:lnTo>
                  <a:lnTo>
                    <a:pt x="29483" y="147701"/>
                  </a:lnTo>
                  <a:lnTo>
                    <a:pt x="29639" y="147417"/>
                  </a:lnTo>
                  <a:lnTo>
                    <a:pt x="24999" y="123952"/>
                  </a:lnTo>
                  <a:lnTo>
                    <a:pt x="24700" y="123952"/>
                  </a:lnTo>
                  <a:lnTo>
                    <a:pt x="24472" y="121285"/>
                  </a:lnTo>
                  <a:lnTo>
                    <a:pt x="24745" y="121285"/>
                  </a:lnTo>
                  <a:lnTo>
                    <a:pt x="25771" y="59436"/>
                  </a:lnTo>
                  <a:lnTo>
                    <a:pt x="29478" y="6858"/>
                  </a:lnTo>
                  <a:lnTo>
                    <a:pt x="24343" y="1016"/>
                  </a:lnTo>
                  <a:lnTo>
                    <a:pt x="10705" y="0"/>
                  </a:lnTo>
                  <a:close/>
                </a:path>
                <a:path w="59055" h="179704">
                  <a:moveTo>
                    <a:pt x="27425" y="151437"/>
                  </a:moveTo>
                  <a:lnTo>
                    <a:pt x="21312" y="155575"/>
                  </a:lnTo>
                  <a:lnTo>
                    <a:pt x="36919" y="157099"/>
                  </a:lnTo>
                  <a:lnTo>
                    <a:pt x="33883" y="154051"/>
                  </a:lnTo>
                  <a:lnTo>
                    <a:pt x="25986" y="154051"/>
                  </a:lnTo>
                  <a:lnTo>
                    <a:pt x="27425" y="151437"/>
                  </a:lnTo>
                  <a:close/>
                </a:path>
                <a:path w="59055" h="179704">
                  <a:moveTo>
                    <a:pt x="48156" y="121031"/>
                  </a:moveTo>
                  <a:lnTo>
                    <a:pt x="43735" y="122682"/>
                  </a:lnTo>
                  <a:lnTo>
                    <a:pt x="33655" y="140208"/>
                  </a:lnTo>
                  <a:lnTo>
                    <a:pt x="33541" y="140335"/>
                  </a:lnTo>
                  <a:lnTo>
                    <a:pt x="29639" y="147417"/>
                  </a:lnTo>
                  <a:lnTo>
                    <a:pt x="30226" y="150379"/>
                  </a:lnTo>
                  <a:lnTo>
                    <a:pt x="36919" y="157099"/>
                  </a:lnTo>
                  <a:lnTo>
                    <a:pt x="52587" y="157099"/>
                  </a:lnTo>
                  <a:lnTo>
                    <a:pt x="55204" y="152400"/>
                  </a:lnTo>
                  <a:lnTo>
                    <a:pt x="56679" y="147701"/>
                  </a:lnTo>
                  <a:lnTo>
                    <a:pt x="58811" y="127635"/>
                  </a:lnTo>
                  <a:lnTo>
                    <a:pt x="56237" y="123698"/>
                  </a:lnTo>
                  <a:lnTo>
                    <a:pt x="52193" y="122301"/>
                  </a:lnTo>
                  <a:lnTo>
                    <a:pt x="48156" y="121031"/>
                  </a:lnTo>
                  <a:close/>
                </a:path>
                <a:path w="59055" h="179704">
                  <a:moveTo>
                    <a:pt x="28989" y="150379"/>
                  </a:moveTo>
                  <a:lnTo>
                    <a:pt x="27425" y="151437"/>
                  </a:lnTo>
                  <a:lnTo>
                    <a:pt x="25986" y="154051"/>
                  </a:lnTo>
                  <a:lnTo>
                    <a:pt x="29123" y="150629"/>
                  </a:lnTo>
                  <a:lnTo>
                    <a:pt x="28989" y="150379"/>
                  </a:lnTo>
                  <a:close/>
                </a:path>
                <a:path w="59055" h="179704">
                  <a:moveTo>
                    <a:pt x="29123" y="150629"/>
                  </a:moveTo>
                  <a:lnTo>
                    <a:pt x="25986" y="154051"/>
                  </a:lnTo>
                  <a:lnTo>
                    <a:pt x="30951" y="154051"/>
                  </a:lnTo>
                  <a:lnTo>
                    <a:pt x="29123" y="150629"/>
                  </a:lnTo>
                  <a:close/>
                </a:path>
                <a:path w="59055" h="179704">
                  <a:moveTo>
                    <a:pt x="29770" y="149922"/>
                  </a:moveTo>
                  <a:lnTo>
                    <a:pt x="29123" y="150629"/>
                  </a:lnTo>
                  <a:lnTo>
                    <a:pt x="30951" y="154051"/>
                  </a:lnTo>
                  <a:lnTo>
                    <a:pt x="30225" y="150378"/>
                  </a:lnTo>
                  <a:lnTo>
                    <a:pt x="29770" y="149922"/>
                  </a:lnTo>
                  <a:close/>
                </a:path>
                <a:path w="59055" h="179704">
                  <a:moveTo>
                    <a:pt x="30225" y="150378"/>
                  </a:moveTo>
                  <a:lnTo>
                    <a:pt x="30951" y="154051"/>
                  </a:lnTo>
                  <a:lnTo>
                    <a:pt x="33883" y="154051"/>
                  </a:lnTo>
                  <a:lnTo>
                    <a:pt x="30225" y="150378"/>
                  </a:lnTo>
                  <a:close/>
                </a:path>
                <a:path w="59055" h="179704">
                  <a:moveTo>
                    <a:pt x="28506" y="149475"/>
                  </a:moveTo>
                  <a:lnTo>
                    <a:pt x="27425" y="151437"/>
                  </a:lnTo>
                  <a:lnTo>
                    <a:pt x="28989" y="150378"/>
                  </a:lnTo>
                  <a:lnTo>
                    <a:pt x="28506" y="149475"/>
                  </a:lnTo>
                  <a:close/>
                </a:path>
                <a:path w="59055" h="179704">
                  <a:moveTo>
                    <a:pt x="29728" y="149879"/>
                  </a:moveTo>
                  <a:lnTo>
                    <a:pt x="28989" y="150379"/>
                  </a:lnTo>
                  <a:lnTo>
                    <a:pt x="29123" y="150629"/>
                  </a:lnTo>
                  <a:lnTo>
                    <a:pt x="29770" y="149922"/>
                  </a:lnTo>
                  <a:close/>
                </a:path>
                <a:path w="59055" h="179704">
                  <a:moveTo>
                    <a:pt x="28798" y="148945"/>
                  </a:moveTo>
                  <a:lnTo>
                    <a:pt x="28506" y="149475"/>
                  </a:lnTo>
                  <a:lnTo>
                    <a:pt x="28989" y="150379"/>
                  </a:lnTo>
                  <a:lnTo>
                    <a:pt x="29728" y="149879"/>
                  </a:lnTo>
                  <a:lnTo>
                    <a:pt x="28798" y="148945"/>
                  </a:lnTo>
                  <a:close/>
                </a:path>
                <a:path w="59055" h="179704">
                  <a:moveTo>
                    <a:pt x="30097" y="149733"/>
                  </a:moveTo>
                  <a:lnTo>
                    <a:pt x="29944" y="149733"/>
                  </a:lnTo>
                  <a:lnTo>
                    <a:pt x="29770" y="149922"/>
                  </a:lnTo>
                  <a:lnTo>
                    <a:pt x="30225" y="150378"/>
                  </a:lnTo>
                  <a:lnTo>
                    <a:pt x="30097" y="149733"/>
                  </a:lnTo>
                  <a:close/>
                </a:path>
                <a:path w="59055" h="179704">
                  <a:moveTo>
                    <a:pt x="29944" y="149733"/>
                  </a:moveTo>
                  <a:lnTo>
                    <a:pt x="29728" y="149879"/>
                  </a:lnTo>
                  <a:lnTo>
                    <a:pt x="29944" y="149733"/>
                  </a:lnTo>
                  <a:close/>
                </a:path>
                <a:path w="59055" h="179704">
                  <a:moveTo>
                    <a:pt x="29639" y="147417"/>
                  </a:moveTo>
                  <a:lnTo>
                    <a:pt x="28798" y="148945"/>
                  </a:lnTo>
                  <a:lnTo>
                    <a:pt x="29728" y="149879"/>
                  </a:lnTo>
                  <a:lnTo>
                    <a:pt x="29944" y="149733"/>
                  </a:lnTo>
                  <a:lnTo>
                    <a:pt x="30097" y="149733"/>
                  </a:lnTo>
                  <a:lnTo>
                    <a:pt x="29639" y="147417"/>
                  </a:lnTo>
                  <a:close/>
                </a:path>
                <a:path w="59055" h="179704">
                  <a:moveTo>
                    <a:pt x="27558" y="147701"/>
                  </a:moveTo>
                  <a:lnTo>
                    <a:pt x="28506" y="149475"/>
                  </a:lnTo>
                  <a:lnTo>
                    <a:pt x="28798" y="148945"/>
                  </a:lnTo>
                  <a:lnTo>
                    <a:pt x="27558" y="147701"/>
                  </a:lnTo>
                  <a:close/>
                </a:path>
                <a:path w="59055" h="179704">
                  <a:moveTo>
                    <a:pt x="29483" y="147701"/>
                  </a:moveTo>
                  <a:lnTo>
                    <a:pt x="27558" y="147701"/>
                  </a:lnTo>
                  <a:lnTo>
                    <a:pt x="28798" y="148945"/>
                  </a:lnTo>
                  <a:lnTo>
                    <a:pt x="29483" y="147701"/>
                  </a:lnTo>
                  <a:close/>
                </a:path>
                <a:path w="59055" h="179704">
                  <a:moveTo>
                    <a:pt x="24472" y="121285"/>
                  </a:moveTo>
                  <a:lnTo>
                    <a:pt x="24700" y="123952"/>
                  </a:lnTo>
                  <a:lnTo>
                    <a:pt x="24673" y="122301"/>
                  </a:lnTo>
                  <a:lnTo>
                    <a:pt x="24472" y="121285"/>
                  </a:lnTo>
                  <a:close/>
                </a:path>
                <a:path w="59055" h="179704">
                  <a:moveTo>
                    <a:pt x="24723" y="122557"/>
                  </a:moveTo>
                  <a:lnTo>
                    <a:pt x="24700" y="123952"/>
                  </a:lnTo>
                  <a:lnTo>
                    <a:pt x="24999" y="123952"/>
                  </a:lnTo>
                  <a:lnTo>
                    <a:pt x="24723" y="122557"/>
                  </a:lnTo>
                  <a:close/>
                </a:path>
                <a:path w="59055" h="179704">
                  <a:moveTo>
                    <a:pt x="24745" y="121285"/>
                  </a:moveTo>
                  <a:lnTo>
                    <a:pt x="24472" y="121285"/>
                  </a:lnTo>
                  <a:lnTo>
                    <a:pt x="24723" y="122557"/>
                  </a:lnTo>
                  <a:lnTo>
                    <a:pt x="24745" y="121285"/>
                  </a:lnTo>
                  <a:close/>
                </a:path>
                <a:path w="59055" h="179704">
                  <a:moveTo>
                    <a:pt x="25775" y="59185"/>
                  </a:moveTo>
                  <a:lnTo>
                    <a:pt x="25757" y="59436"/>
                  </a:lnTo>
                  <a:lnTo>
                    <a:pt x="25775" y="59185"/>
                  </a:lnTo>
                  <a:close/>
                </a:path>
                <a:path w="59055" h="179704">
                  <a:moveTo>
                    <a:pt x="25802" y="58801"/>
                  </a:moveTo>
                  <a:lnTo>
                    <a:pt x="25775" y="59185"/>
                  </a:lnTo>
                  <a:lnTo>
                    <a:pt x="25802" y="58801"/>
                  </a:lnTo>
                  <a:close/>
                </a:path>
              </a:pathLst>
            </a:custGeom>
            <a:solidFill>
              <a:srgbClr val="004F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80" y="1800098"/>
              <a:ext cx="6246494" cy="24549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20294" y="3736975"/>
            <a:ext cx="5925820" cy="3363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From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this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plot,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can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see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that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cumulative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all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three</a:t>
            </a:r>
            <a:r>
              <a:rPr dirty="0" sz="1200" spc="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stocks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and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endParaRPr sz="1200">
              <a:latin typeface="Arial"/>
              <a:cs typeface="Arial"/>
            </a:endParaRPr>
          </a:p>
          <a:p>
            <a:pPr algn="ctr" marL="224154" marR="212725">
              <a:lnSpc>
                <a:spcPct val="191700"/>
              </a:lnSpc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500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have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generally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increased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over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time.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However,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there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are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also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periods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of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volatility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where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cumulative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fluctuate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significantly.</a:t>
            </a:r>
            <a:endParaRPr sz="1200">
              <a:latin typeface="Arial"/>
              <a:cs typeface="Arial"/>
            </a:endParaRPr>
          </a:p>
          <a:p>
            <a:pPr algn="ctr" marL="12700" marR="5080" indent="1270">
              <a:lnSpc>
                <a:spcPct val="191700"/>
              </a:lnSpc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particular,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Tesla's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stock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has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had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highest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cumulative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return,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indicating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that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it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has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increased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most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value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over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time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period.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other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hand,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500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index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has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had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lowest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cumulative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return,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indicating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that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it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has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increased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least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value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over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time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period.</a:t>
            </a:r>
            <a:endParaRPr sz="1200">
              <a:latin typeface="Arial"/>
              <a:cs typeface="Arial"/>
            </a:endParaRPr>
          </a:p>
          <a:p>
            <a:pPr algn="ctr" marL="106680" marR="95250" indent="1905">
              <a:lnSpc>
                <a:spcPct val="191700"/>
              </a:lnSpc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This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analysis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provides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comprehensive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overview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performance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three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stocks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and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500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over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time,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including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their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closing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prices,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returns,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and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cumulative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returns.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can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be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used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to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inform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investment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decisions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and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strategies.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259205" y="1764220"/>
            <a:ext cx="5501640" cy="1057910"/>
            <a:chOff x="1259205" y="1764220"/>
            <a:chExt cx="5501640" cy="1057910"/>
          </a:xfrm>
        </p:grpSpPr>
        <p:sp>
          <p:nvSpPr>
            <p:cNvPr id="4" name="object 4" descr=""/>
            <p:cNvSpPr/>
            <p:nvPr/>
          </p:nvSpPr>
          <p:spPr>
            <a:xfrm>
              <a:off x="1276731" y="1808987"/>
              <a:ext cx="5466715" cy="931544"/>
            </a:xfrm>
            <a:custGeom>
              <a:avLst/>
              <a:gdLst/>
              <a:ahLst/>
              <a:cxnLst/>
              <a:rect l="l" t="t" r="r" b="b"/>
              <a:pathLst>
                <a:path w="5466715" h="931544">
                  <a:moveTo>
                    <a:pt x="0" y="931164"/>
                  </a:moveTo>
                  <a:lnTo>
                    <a:pt x="5466334" y="931164"/>
                  </a:lnTo>
                </a:path>
                <a:path w="5466715" h="931544">
                  <a:moveTo>
                    <a:pt x="0" y="890016"/>
                  </a:moveTo>
                  <a:lnTo>
                    <a:pt x="5466334" y="890016"/>
                  </a:lnTo>
                </a:path>
                <a:path w="5466715" h="931544">
                  <a:moveTo>
                    <a:pt x="0" y="850392"/>
                  </a:moveTo>
                  <a:lnTo>
                    <a:pt x="5466334" y="850392"/>
                  </a:lnTo>
                </a:path>
                <a:path w="5466715" h="931544">
                  <a:moveTo>
                    <a:pt x="0" y="809244"/>
                  </a:moveTo>
                  <a:lnTo>
                    <a:pt x="5466334" y="809244"/>
                  </a:lnTo>
                </a:path>
                <a:path w="5466715" h="931544">
                  <a:moveTo>
                    <a:pt x="0" y="728472"/>
                  </a:moveTo>
                  <a:lnTo>
                    <a:pt x="5466334" y="728472"/>
                  </a:lnTo>
                </a:path>
                <a:path w="5466715" h="931544">
                  <a:moveTo>
                    <a:pt x="0" y="688848"/>
                  </a:moveTo>
                  <a:lnTo>
                    <a:pt x="5466334" y="688848"/>
                  </a:lnTo>
                </a:path>
                <a:path w="5466715" h="931544">
                  <a:moveTo>
                    <a:pt x="0" y="647700"/>
                  </a:moveTo>
                  <a:lnTo>
                    <a:pt x="5466334" y="647700"/>
                  </a:lnTo>
                </a:path>
                <a:path w="5466715" h="931544">
                  <a:moveTo>
                    <a:pt x="0" y="608076"/>
                  </a:moveTo>
                  <a:lnTo>
                    <a:pt x="5466334" y="608076"/>
                  </a:lnTo>
                </a:path>
                <a:path w="5466715" h="931544">
                  <a:moveTo>
                    <a:pt x="0" y="527304"/>
                  </a:moveTo>
                  <a:lnTo>
                    <a:pt x="5466334" y="527304"/>
                  </a:lnTo>
                </a:path>
                <a:path w="5466715" h="931544">
                  <a:moveTo>
                    <a:pt x="0" y="486156"/>
                  </a:moveTo>
                  <a:lnTo>
                    <a:pt x="5466334" y="486156"/>
                  </a:lnTo>
                </a:path>
                <a:path w="5466715" h="931544">
                  <a:moveTo>
                    <a:pt x="0" y="445008"/>
                  </a:moveTo>
                  <a:lnTo>
                    <a:pt x="5466334" y="445008"/>
                  </a:lnTo>
                </a:path>
                <a:path w="5466715" h="931544">
                  <a:moveTo>
                    <a:pt x="0" y="405384"/>
                  </a:moveTo>
                  <a:lnTo>
                    <a:pt x="5466334" y="405384"/>
                  </a:lnTo>
                </a:path>
                <a:path w="5466715" h="931544">
                  <a:moveTo>
                    <a:pt x="0" y="324612"/>
                  </a:moveTo>
                  <a:lnTo>
                    <a:pt x="5466334" y="324612"/>
                  </a:lnTo>
                </a:path>
                <a:path w="5466715" h="931544">
                  <a:moveTo>
                    <a:pt x="0" y="283464"/>
                  </a:moveTo>
                  <a:lnTo>
                    <a:pt x="5466334" y="283464"/>
                  </a:lnTo>
                </a:path>
                <a:path w="5466715" h="931544">
                  <a:moveTo>
                    <a:pt x="0" y="243840"/>
                  </a:moveTo>
                  <a:lnTo>
                    <a:pt x="5466334" y="243840"/>
                  </a:lnTo>
                </a:path>
                <a:path w="5466715" h="931544">
                  <a:moveTo>
                    <a:pt x="0" y="202692"/>
                  </a:moveTo>
                  <a:lnTo>
                    <a:pt x="5466334" y="202692"/>
                  </a:lnTo>
                </a:path>
                <a:path w="5466715" h="931544">
                  <a:moveTo>
                    <a:pt x="0" y="121920"/>
                  </a:moveTo>
                  <a:lnTo>
                    <a:pt x="5466334" y="121920"/>
                  </a:lnTo>
                </a:path>
                <a:path w="5466715" h="931544">
                  <a:moveTo>
                    <a:pt x="0" y="80772"/>
                  </a:moveTo>
                  <a:lnTo>
                    <a:pt x="5466334" y="80772"/>
                  </a:lnTo>
                </a:path>
                <a:path w="5466715" h="931544">
                  <a:moveTo>
                    <a:pt x="0" y="41148"/>
                  </a:moveTo>
                  <a:lnTo>
                    <a:pt x="5466334" y="41148"/>
                  </a:lnTo>
                </a:path>
                <a:path w="5466715" h="931544">
                  <a:moveTo>
                    <a:pt x="0" y="0"/>
                  </a:moveTo>
                  <a:lnTo>
                    <a:pt x="5466334" y="0"/>
                  </a:lnTo>
                </a:path>
              </a:pathLst>
            </a:custGeom>
            <a:ln w="9525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76731" y="1768982"/>
              <a:ext cx="5466715" cy="1048385"/>
            </a:xfrm>
            <a:custGeom>
              <a:avLst/>
              <a:gdLst/>
              <a:ahLst/>
              <a:cxnLst/>
              <a:rect l="l" t="t" r="r" b="b"/>
              <a:pathLst>
                <a:path w="5466715" h="1048385">
                  <a:moveTo>
                    <a:pt x="0" y="809625"/>
                  </a:moveTo>
                  <a:lnTo>
                    <a:pt x="5466334" y="809625"/>
                  </a:lnTo>
                </a:path>
                <a:path w="5466715" h="1048385">
                  <a:moveTo>
                    <a:pt x="0" y="606933"/>
                  </a:moveTo>
                  <a:lnTo>
                    <a:pt x="5466334" y="606933"/>
                  </a:lnTo>
                </a:path>
                <a:path w="5466715" h="1048385">
                  <a:moveTo>
                    <a:pt x="0" y="404241"/>
                  </a:moveTo>
                  <a:lnTo>
                    <a:pt x="5466334" y="404241"/>
                  </a:lnTo>
                </a:path>
                <a:path w="5466715" h="1048385">
                  <a:moveTo>
                    <a:pt x="0" y="203073"/>
                  </a:moveTo>
                  <a:lnTo>
                    <a:pt x="5466334" y="203073"/>
                  </a:lnTo>
                </a:path>
                <a:path w="5466715" h="1048385">
                  <a:moveTo>
                    <a:pt x="0" y="0"/>
                  </a:moveTo>
                  <a:lnTo>
                    <a:pt x="5466334" y="0"/>
                  </a:lnTo>
                </a:path>
                <a:path w="5466715" h="1048385">
                  <a:moveTo>
                    <a:pt x="0" y="1011682"/>
                  </a:moveTo>
                  <a:lnTo>
                    <a:pt x="5466334" y="1011682"/>
                  </a:lnTo>
                </a:path>
                <a:path w="5466715" h="1048385">
                  <a:moveTo>
                    <a:pt x="0" y="1011682"/>
                  </a:moveTo>
                  <a:lnTo>
                    <a:pt x="0" y="1048004"/>
                  </a:lnTo>
                </a:path>
                <a:path w="5466715" h="1048385">
                  <a:moveTo>
                    <a:pt x="1076325" y="1011682"/>
                  </a:moveTo>
                  <a:lnTo>
                    <a:pt x="1076325" y="1048004"/>
                  </a:lnTo>
                </a:path>
                <a:path w="5466715" h="1048385">
                  <a:moveTo>
                    <a:pt x="2150745" y="1011682"/>
                  </a:moveTo>
                  <a:lnTo>
                    <a:pt x="2150745" y="1048004"/>
                  </a:lnTo>
                </a:path>
                <a:path w="5466715" h="1048385">
                  <a:moveTo>
                    <a:pt x="3229737" y="1011682"/>
                  </a:moveTo>
                  <a:lnTo>
                    <a:pt x="3229737" y="1048004"/>
                  </a:lnTo>
                </a:path>
                <a:path w="5466715" h="1048385">
                  <a:moveTo>
                    <a:pt x="4305681" y="1011682"/>
                  </a:moveTo>
                  <a:lnTo>
                    <a:pt x="4305681" y="1048004"/>
                  </a:lnTo>
                </a:path>
                <a:path w="5466715" h="1048385">
                  <a:moveTo>
                    <a:pt x="5380863" y="1011682"/>
                  </a:moveTo>
                  <a:lnTo>
                    <a:pt x="5380863" y="1048004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78255" y="2083434"/>
              <a:ext cx="5463540" cy="523240"/>
            </a:xfrm>
            <a:custGeom>
              <a:avLst/>
              <a:gdLst/>
              <a:ahLst/>
              <a:cxnLst/>
              <a:rect l="l" t="t" r="r" b="b"/>
              <a:pathLst>
                <a:path w="5463540" h="523239">
                  <a:moveTo>
                    <a:pt x="0" y="522605"/>
                  </a:moveTo>
                  <a:lnTo>
                    <a:pt x="3429" y="523113"/>
                  </a:lnTo>
                  <a:lnTo>
                    <a:pt x="6477" y="522605"/>
                  </a:lnTo>
                  <a:lnTo>
                    <a:pt x="9525" y="519557"/>
                  </a:lnTo>
                  <a:lnTo>
                    <a:pt x="17145" y="518033"/>
                  </a:lnTo>
                  <a:lnTo>
                    <a:pt x="20193" y="518033"/>
                  </a:lnTo>
                  <a:lnTo>
                    <a:pt x="23241" y="519557"/>
                  </a:lnTo>
                  <a:lnTo>
                    <a:pt x="26289" y="519557"/>
                  </a:lnTo>
                  <a:lnTo>
                    <a:pt x="29337" y="518033"/>
                  </a:lnTo>
                  <a:lnTo>
                    <a:pt x="41529" y="514985"/>
                  </a:lnTo>
                  <a:lnTo>
                    <a:pt x="44577" y="516509"/>
                  </a:lnTo>
                  <a:lnTo>
                    <a:pt x="47625" y="514985"/>
                  </a:lnTo>
                  <a:lnTo>
                    <a:pt x="50673" y="514985"/>
                  </a:lnTo>
                  <a:lnTo>
                    <a:pt x="58293" y="514985"/>
                  </a:lnTo>
                  <a:lnTo>
                    <a:pt x="61341" y="511937"/>
                  </a:lnTo>
                  <a:lnTo>
                    <a:pt x="64389" y="510413"/>
                  </a:lnTo>
                  <a:lnTo>
                    <a:pt x="67437" y="510413"/>
                  </a:lnTo>
                  <a:lnTo>
                    <a:pt x="70485" y="508889"/>
                  </a:lnTo>
                  <a:lnTo>
                    <a:pt x="79629" y="504317"/>
                  </a:lnTo>
                  <a:lnTo>
                    <a:pt x="82677" y="508889"/>
                  </a:lnTo>
                  <a:lnTo>
                    <a:pt x="85725" y="507365"/>
                  </a:lnTo>
                  <a:lnTo>
                    <a:pt x="88773" y="505841"/>
                  </a:lnTo>
                  <a:lnTo>
                    <a:pt x="91821" y="507365"/>
                  </a:lnTo>
                  <a:lnTo>
                    <a:pt x="99441" y="513461"/>
                  </a:lnTo>
                  <a:lnTo>
                    <a:pt x="102489" y="521081"/>
                  </a:lnTo>
                  <a:lnTo>
                    <a:pt x="105537" y="513461"/>
                  </a:lnTo>
                  <a:lnTo>
                    <a:pt x="108585" y="514985"/>
                  </a:lnTo>
                  <a:lnTo>
                    <a:pt x="111633" y="522605"/>
                  </a:lnTo>
                  <a:lnTo>
                    <a:pt x="120777" y="518033"/>
                  </a:lnTo>
                  <a:lnTo>
                    <a:pt x="123825" y="518033"/>
                  </a:lnTo>
                  <a:lnTo>
                    <a:pt x="126873" y="518033"/>
                  </a:lnTo>
                  <a:lnTo>
                    <a:pt x="129921" y="511937"/>
                  </a:lnTo>
                  <a:lnTo>
                    <a:pt x="132969" y="510413"/>
                  </a:lnTo>
                  <a:lnTo>
                    <a:pt x="143637" y="511937"/>
                  </a:lnTo>
                  <a:lnTo>
                    <a:pt x="146685" y="508889"/>
                  </a:lnTo>
                  <a:lnTo>
                    <a:pt x="149733" y="510413"/>
                  </a:lnTo>
                  <a:lnTo>
                    <a:pt x="152781" y="507365"/>
                  </a:lnTo>
                  <a:lnTo>
                    <a:pt x="161925" y="505841"/>
                  </a:lnTo>
                  <a:lnTo>
                    <a:pt x="164973" y="502793"/>
                  </a:lnTo>
                  <a:lnTo>
                    <a:pt x="168021" y="505841"/>
                  </a:lnTo>
                  <a:lnTo>
                    <a:pt x="171069" y="507365"/>
                  </a:lnTo>
                  <a:lnTo>
                    <a:pt x="174117" y="511937"/>
                  </a:lnTo>
                  <a:lnTo>
                    <a:pt x="183261" y="510413"/>
                  </a:lnTo>
                  <a:lnTo>
                    <a:pt x="186309" y="505841"/>
                  </a:lnTo>
                  <a:lnTo>
                    <a:pt x="187833" y="508889"/>
                  </a:lnTo>
                  <a:lnTo>
                    <a:pt x="190881" y="505841"/>
                  </a:lnTo>
                  <a:lnTo>
                    <a:pt x="193929" y="504317"/>
                  </a:lnTo>
                  <a:lnTo>
                    <a:pt x="203073" y="501269"/>
                  </a:lnTo>
                  <a:lnTo>
                    <a:pt x="206121" y="501269"/>
                  </a:lnTo>
                  <a:lnTo>
                    <a:pt x="209169" y="504317"/>
                  </a:lnTo>
                  <a:lnTo>
                    <a:pt x="212217" y="507365"/>
                  </a:lnTo>
                  <a:lnTo>
                    <a:pt x="215265" y="505841"/>
                  </a:lnTo>
                  <a:lnTo>
                    <a:pt x="224409" y="507365"/>
                  </a:lnTo>
                  <a:lnTo>
                    <a:pt x="227457" y="508889"/>
                  </a:lnTo>
                  <a:lnTo>
                    <a:pt x="230505" y="508889"/>
                  </a:lnTo>
                  <a:lnTo>
                    <a:pt x="232029" y="511937"/>
                  </a:lnTo>
                  <a:lnTo>
                    <a:pt x="235077" y="516509"/>
                  </a:lnTo>
                  <a:lnTo>
                    <a:pt x="244221" y="513461"/>
                  </a:lnTo>
                  <a:lnTo>
                    <a:pt x="247269" y="505841"/>
                  </a:lnTo>
                  <a:lnTo>
                    <a:pt x="250317" y="514985"/>
                  </a:lnTo>
                  <a:lnTo>
                    <a:pt x="253365" y="514985"/>
                  </a:lnTo>
                  <a:lnTo>
                    <a:pt x="265557" y="513461"/>
                  </a:lnTo>
                  <a:lnTo>
                    <a:pt x="268605" y="516509"/>
                  </a:lnTo>
                  <a:lnTo>
                    <a:pt x="271653" y="519557"/>
                  </a:lnTo>
                  <a:lnTo>
                    <a:pt x="274701" y="510413"/>
                  </a:lnTo>
                  <a:lnTo>
                    <a:pt x="276225" y="511937"/>
                  </a:lnTo>
                  <a:lnTo>
                    <a:pt x="285369" y="513461"/>
                  </a:lnTo>
                  <a:lnTo>
                    <a:pt x="288417" y="510413"/>
                  </a:lnTo>
                  <a:lnTo>
                    <a:pt x="291465" y="510413"/>
                  </a:lnTo>
                  <a:lnTo>
                    <a:pt x="294513" y="510413"/>
                  </a:lnTo>
                  <a:lnTo>
                    <a:pt x="297561" y="507365"/>
                  </a:lnTo>
                  <a:lnTo>
                    <a:pt x="306705" y="507365"/>
                  </a:lnTo>
                  <a:lnTo>
                    <a:pt x="309753" y="504317"/>
                  </a:lnTo>
                  <a:lnTo>
                    <a:pt x="312801" y="502793"/>
                  </a:lnTo>
                  <a:lnTo>
                    <a:pt x="315849" y="502793"/>
                  </a:lnTo>
                  <a:lnTo>
                    <a:pt x="318897" y="502793"/>
                  </a:lnTo>
                  <a:lnTo>
                    <a:pt x="326517" y="502793"/>
                  </a:lnTo>
                  <a:lnTo>
                    <a:pt x="329565" y="502793"/>
                  </a:lnTo>
                  <a:lnTo>
                    <a:pt x="332613" y="508889"/>
                  </a:lnTo>
                  <a:lnTo>
                    <a:pt x="335661" y="507365"/>
                  </a:lnTo>
                  <a:lnTo>
                    <a:pt x="338709" y="499745"/>
                  </a:lnTo>
                  <a:lnTo>
                    <a:pt x="347853" y="502793"/>
                  </a:lnTo>
                  <a:lnTo>
                    <a:pt x="350901" y="508889"/>
                  </a:lnTo>
                  <a:lnTo>
                    <a:pt x="353949" y="504317"/>
                  </a:lnTo>
                  <a:lnTo>
                    <a:pt x="356997" y="508889"/>
                  </a:lnTo>
                  <a:lnTo>
                    <a:pt x="360045" y="508889"/>
                  </a:lnTo>
                  <a:lnTo>
                    <a:pt x="367665" y="504317"/>
                  </a:lnTo>
                  <a:lnTo>
                    <a:pt x="370713" y="502793"/>
                  </a:lnTo>
                  <a:lnTo>
                    <a:pt x="373761" y="502793"/>
                  </a:lnTo>
                  <a:lnTo>
                    <a:pt x="376809" y="499745"/>
                  </a:lnTo>
                  <a:lnTo>
                    <a:pt x="379857" y="499745"/>
                  </a:lnTo>
                  <a:lnTo>
                    <a:pt x="389001" y="499745"/>
                  </a:lnTo>
                  <a:lnTo>
                    <a:pt x="392049" y="499745"/>
                  </a:lnTo>
                  <a:lnTo>
                    <a:pt x="395097" y="499745"/>
                  </a:lnTo>
                  <a:lnTo>
                    <a:pt x="398145" y="501269"/>
                  </a:lnTo>
                  <a:lnTo>
                    <a:pt x="401193" y="502793"/>
                  </a:lnTo>
                  <a:lnTo>
                    <a:pt x="408813" y="501269"/>
                  </a:lnTo>
                  <a:lnTo>
                    <a:pt x="411861" y="499745"/>
                  </a:lnTo>
                  <a:lnTo>
                    <a:pt x="414909" y="501269"/>
                  </a:lnTo>
                  <a:lnTo>
                    <a:pt x="417957" y="498221"/>
                  </a:lnTo>
                  <a:lnTo>
                    <a:pt x="421005" y="498221"/>
                  </a:lnTo>
                  <a:lnTo>
                    <a:pt x="433197" y="499745"/>
                  </a:lnTo>
                  <a:lnTo>
                    <a:pt x="436245" y="498221"/>
                  </a:lnTo>
                  <a:lnTo>
                    <a:pt x="439293" y="496697"/>
                  </a:lnTo>
                  <a:lnTo>
                    <a:pt x="442341" y="496697"/>
                  </a:lnTo>
                  <a:lnTo>
                    <a:pt x="451485" y="492125"/>
                  </a:lnTo>
                  <a:lnTo>
                    <a:pt x="453009" y="490601"/>
                  </a:lnTo>
                  <a:lnTo>
                    <a:pt x="456057" y="490601"/>
                  </a:lnTo>
                  <a:lnTo>
                    <a:pt x="459105" y="489077"/>
                  </a:lnTo>
                  <a:lnTo>
                    <a:pt x="462153" y="492125"/>
                  </a:lnTo>
                  <a:lnTo>
                    <a:pt x="471297" y="492125"/>
                  </a:lnTo>
                  <a:lnTo>
                    <a:pt x="474345" y="492125"/>
                  </a:lnTo>
                  <a:lnTo>
                    <a:pt x="477393" y="492125"/>
                  </a:lnTo>
                  <a:lnTo>
                    <a:pt x="480441" y="492125"/>
                  </a:lnTo>
                  <a:lnTo>
                    <a:pt x="483489" y="492125"/>
                  </a:lnTo>
                  <a:lnTo>
                    <a:pt x="492633" y="495173"/>
                  </a:lnTo>
                  <a:lnTo>
                    <a:pt x="495681" y="495173"/>
                  </a:lnTo>
                  <a:lnTo>
                    <a:pt x="497205" y="492125"/>
                  </a:lnTo>
                  <a:lnTo>
                    <a:pt x="500253" y="490601"/>
                  </a:lnTo>
                  <a:lnTo>
                    <a:pt x="503301" y="493649"/>
                  </a:lnTo>
                  <a:lnTo>
                    <a:pt x="512445" y="495173"/>
                  </a:lnTo>
                  <a:lnTo>
                    <a:pt x="515493" y="496697"/>
                  </a:lnTo>
                  <a:lnTo>
                    <a:pt x="518541" y="495173"/>
                  </a:lnTo>
                  <a:lnTo>
                    <a:pt x="521589" y="499745"/>
                  </a:lnTo>
                  <a:lnTo>
                    <a:pt x="524637" y="496697"/>
                  </a:lnTo>
                  <a:lnTo>
                    <a:pt x="533781" y="498221"/>
                  </a:lnTo>
                  <a:lnTo>
                    <a:pt x="536829" y="493649"/>
                  </a:lnTo>
                  <a:lnTo>
                    <a:pt x="541401" y="495173"/>
                  </a:lnTo>
                  <a:lnTo>
                    <a:pt x="544449" y="495173"/>
                  </a:lnTo>
                  <a:lnTo>
                    <a:pt x="553593" y="492125"/>
                  </a:lnTo>
                  <a:lnTo>
                    <a:pt x="556641" y="490601"/>
                  </a:lnTo>
                  <a:lnTo>
                    <a:pt x="559689" y="492125"/>
                  </a:lnTo>
                  <a:lnTo>
                    <a:pt x="562737" y="489077"/>
                  </a:lnTo>
                  <a:lnTo>
                    <a:pt x="565785" y="486029"/>
                  </a:lnTo>
                  <a:lnTo>
                    <a:pt x="574929" y="484505"/>
                  </a:lnTo>
                  <a:lnTo>
                    <a:pt x="577977" y="486029"/>
                  </a:lnTo>
                  <a:lnTo>
                    <a:pt x="581025" y="482981"/>
                  </a:lnTo>
                  <a:lnTo>
                    <a:pt x="584073" y="484505"/>
                  </a:lnTo>
                  <a:lnTo>
                    <a:pt x="585597" y="478409"/>
                  </a:lnTo>
                  <a:lnTo>
                    <a:pt x="594741" y="481457"/>
                  </a:lnTo>
                  <a:lnTo>
                    <a:pt x="597789" y="476885"/>
                  </a:lnTo>
                  <a:lnTo>
                    <a:pt x="600837" y="478409"/>
                  </a:lnTo>
                  <a:lnTo>
                    <a:pt x="603885" y="473837"/>
                  </a:lnTo>
                  <a:lnTo>
                    <a:pt x="606933" y="473837"/>
                  </a:lnTo>
                  <a:lnTo>
                    <a:pt x="616077" y="479933"/>
                  </a:lnTo>
                  <a:lnTo>
                    <a:pt x="619125" y="481457"/>
                  </a:lnTo>
                  <a:lnTo>
                    <a:pt x="622173" y="482981"/>
                  </a:lnTo>
                  <a:lnTo>
                    <a:pt x="625221" y="484505"/>
                  </a:lnTo>
                  <a:lnTo>
                    <a:pt x="628269" y="478409"/>
                  </a:lnTo>
                  <a:lnTo>
                    <a:pt x="635889" y="478409"/>
                  </a:lnTo>
                  <a:lnTo>
                    <a:pt x="638937" y="476885"/>
                  </a:lnTo>
                  <a:lnTo>
                    <a:pt x="641985" y="475361"/>
                  </a:lnTo>
                  <a:lnTo>
                    <a:pt x="645033" y="475361"/>
                  </a:lnTo>
                  <a:lnTo>
                    <a:pt x="648081" y="475361"/>
                  </a:lnTo>
                  <a:lnTo>
                    <a:pt x="657225" y="476885"/>
                  </a:lnTo>
                  <a:lnTo>
                    <a:pt x="660273" y="476885"/>
                  </a:lnTo>
                  <a:lnTo>
                    <a:pt x="663321" y="478409"/>
                  </a:lnTo>
                  <a:lnTo>
                    <a:pt x="666369" y="478409"/>
                  </a:lnTo>
                  <a:lnTo>
                    <a:pt x="669417" y="479933"/>
                  </a:lnTo>
                  <a:lnTo>
                    <a:pt x="677037" y="479933"/>
                  </a:lnTo>
                  <a:lnTo>
                    <a:pt x="680085" y="481457"/>
                  </a:lnTo>
                  <a:lnTo>
                    <a:pt x="683133" y="482981"/>
                  </a:lnTo>
                  <a:lnTo>
                    <a:pt x="686181" y="479933"/>
                  </a:lnTo>
                  <a:lnTo>
                    <a:pt x="689229" y="479933"/>
                  </a:lnTo>
                  <a:lnTo>
                    <a:pt x="698373" y="476885"/>
                  </a:lnTo>
                  <a:lnTo>
                    <a:pt x="701421" y="475361"/>
                  </a:lnTo>
                  <a:lnTo>
                    <a:pt x="704469" y="473837"/>
                  </a:lnTo>
                  <a:lnTo>
                    <a:pt x="707517" y="470789"/>
                  </a:lnTo>
                  <a:lnTo>
                    <a:pt x="710565" y="470789"/>
                  </a:lnTo>
                  <a:lnTo>
                    <a:pt x="721233" y="472313"/>
                  </a:lnTo>
                  <a:lnTo>
                    <a:pt x="724281" y="472313"/>
                  </a:lnTo>
                  <a:lnTo>
                    <a:pt x="727329" y="478409"/>
                  </a:lnTo>
                  <a:lnTo>
                    <a:pt x="730377" y="478409"/>
                  </a:lnTo>
                  <a:lnTo>
                    <a:pt x="739521" y="476885"/>
                  </a:lnTo>
                  <a:lnTo>
                    <a:pt x="742569" y="476885"/>
                  </a:lnTo>
                  <a:lnTo>
                    <a:pt x="745617" y="472313"/>
                  </a:lnTo>
                  <a:lnTo>
                    <a:pt x="748665" y="470789"/>
                  </a:lnTo>
                  <a:lnTo>
                    <a:pt x="751713" y="467741"/>
                  </a:lnTo>
                  <a:lnTo>
                    <a:pt x="760857" y="467741"/>
                  </a:lnTo>
                  <a:lnTo>
                    <a:pt x="763905" y="470789"/>
                  </a:lnTo>
                  <a:lnTo>
                    <a:pt x="765429" y="469265"/>
                  </a:lnTo>
                  <a:lnTo>
                    <a:pt x="768477" y="470789"/>
                  </a:lnTo>
                  <a:lnTo>
                    <a:pt x="771525" y="466217"/>
                  </a:lnTo>
                  <a:lnTo>
                    <a:pt x="780669" y="469265"/>
                  </a:lnTo>
                  <a:lnTo>
                    <a:pt x="783717" y="464693"/>
                  </a:lnTo>
                  <a:lnTo>
                    <a:pt x="786765" y="466217"/>
                  </a:lnTo>
                  <a:lnTo>
                    <a:pt x="789813" y="464693"/>
                  </a:lnTo>
                  <a:lnTo>
                    <a:pt x="792861" y="466217"/>
                  </a:lnTo>
                  <a:lnTo>
                    <a:pt x="802005" y="464693"/>
                  </a:lnTo>
                  <a:lnTo>
                    <a:pt x="805053" y="464693"/>
                  </a:lnTo>
                  <a:lnTo>
                    <a:pt x="808101" y="463169"/>
                  </a:lnTo>
                  <a:lnTo>
                    <a:pt x="809625" y="464693"/>
                  </a:lnTo>
                  <a:lnTo>
                    <a:pt x="812673" y="469265"/>
                  </a:lnTo>
                  <a:lnTo>
                    <a:pt x="821817" y="470789"/>
                  </a:lnTo>
                  <a:lnTo>
                    <a:pt x="824865" y="472313"/>
                  </a:lnTo>
                  <a:lnTo>
                    <a:pt x="827913" y="472313"/>
                  </a:lnTo>
                  <a:lnTo>
                    <a:pt x="830961" y="484505"/>
                  </a:lnTo>
                  <a:lnTo>
                    <a:pt x="834009" y="476885"/>
                  </a:lnTo>
                  <a:lnTo>
                    <a:pt x="843153" y="476885"/>
                  </a:lnTo>
                  <a:lnTo>
                    <a:pt x="846201" y="475361"/>
                  </a:lnTo>
                  <a:lnTo>
                    <a:pt x="849249" y="470789"/>
                  </a:lnTo>
                  <a:lnTo>
                    <a:pt x="852297" y="473837"/>
                  </a:lnTo>
                  <a:lnTo>
                    <a:pt x="853821" y="476885"/>
                  </a:lnTo>
                  <a:lnTo>
                    <a:pt x="862965" y="475361"/>
                  </a:lnTo>
                  <a:lnTo>
                    <a:pt x="866013" y="479933"/>
                  </a:lnTo>
                  <a:lnTo>
                    <a:pt x="869061" y="478409"/>
                  </a:lnTo>
                  <a:lnTo>
                    <a:pt x="872109" y="481457"/>
                  </a:lnTo>
                  <a:lnTo>
                    <a:pt x="875157" y="482981"/>
                  </a:lnTo>
                  <a:lnTo>
                    <a:pt x="884301" y="478409"/>
                  </a:lnTo>
                  <a:lnTo>
                    <a:pt x="887349" y="487553"/>
                  </a:lnTo>
                  <a:lnTo>
                    <a:pt x="890397" y="484505"/>
                  </a:lnTo>
                  <a:lnTo>
                    <a:pt x="893445" y="479933"/>
                  </a:lnTo>
                  <a:lnTo>
                    <a:pt x="896493" y="481457"/>
                  </a:lnTo>
                  <a:lnTo>
                    <a:pt x="904113" y="481457"/>
                  </a:lnTo>
                  <a:lnTo>
                    <a:pt x="907161" y="479933"/>
                  </a:lnTo>
                  <a:lnTo>
                    <a:pt x="910209" y="475361"/>
                  </a:lnTo>
                  <a:lnTo>
                    <a:pt x="913257" y="470789"/>
                  </a:lnTo>
                  <a:lnTo>
                    <a:pt x="916305" y="472313"/>
                  </a:lnTo>
                  <a:lnTo>
                    <a:pt x="925449" y="475361"/>
                  </a:lnTo>
                  <a:lnTo>
                    <a:pt x="928497" y="479933"/>
                  </a:lnTo>
                  <a:lnTo>
                    <a:pt x="931545" y="478409"/>
                  </a:lnTo>
                  <a:lnTo>
                    <a:pt x="934593" y="484505"/>
                  </a:lnTo>
                  <a:lnTo>
                    <a:pt x="937641" y="479933"/>
                  </a:lnTo>
                  <a:lnTo>
                    <a:pt x="945261" y="478409"/>
                  </a:lnTo>
                  <a:lnTo>
                    <a:pt x="948309" y="490601"/>
                  </a:lnTo>
                  <a:lnTo>
                    <a:pt x="951357" y="487553"/>
                  </a:lnTo>
                  <a:lnTo>
                    <a:pt x="957453" y="490601"/>
                  </a:lnTo>
                  <a:lnTo>
                    <a:pt x="966597" y="484505"/>
                  </a:lnTo>
                  <a:lnTo>
                    <a:pt x="969645" y="482981"/>
                  </a:lnTo>
                  <a:lnTo>
                    <a:pt x="972693" y="478409"/>
                  </a:lnTo>
                  <a:lnTo>
                    <a:pt x="975741" y="473837"/>
                  </a:lnTo>
                  <a:lnTo>
                    <a:pt x="978789" y="473837"/>
                  </a:lnTo>
                  <a:lnTo>
                    <a:pt x="986409" y="469265"/>
                  </a:lnTo>
                  <a:lnTo>
                    <a:pt x="989457" y="470789"/>
                  </a:lnTo>
                  <a:lnTo>
                    <a:pt x="995553" y="482981"/>
                  </a:lnTo>
                  <a:lnTo>
                    <a:pt x="998601" y="478409"/>
                  </a:lnTo>
                  <a:lnTo>
                    <a:pt x="1007745" y="484505"/>
                  </a:lnTo>
                  <a:lnTo>
                    <a:pt x="1010793" y="475361"/>
                  </a:lnTo>
                  <a:lnTo>
                    <a:pt x="1013841" y="472313"/>
                  </a:lnTo>
                  <a:lnTo>
                    <a:pt x="1016889" y="475361"/>
                  </a:lnTo>
                  <a:lnTo>
                    <a:pt x="1019937" y="478409"/>
                  </a:lnTo>
                  <a:lnTo>
                    <a:pt x="1029081" y="484505"/>
                  </a:lnTo>
                  <a:lnTo>
                    <a:pt x="1030605" y="487553"/>
                  </a:lnTo>
                  <a:lnTo>
                    <a:pt x="1033653" y="487553"/>
                  </a:lnTo>
                  <a:lnTo>
                    <a:pt x="1036701" y="489077"/>
                  </a:lnTo>
                  <a:lnTo>
                    <a:pt x="1039749" y="492125"/>
                  </a:lnTo>
                  <a:lnTo>
                    <a:pt x="1048893" y="499745"/>
                  </a:lnTo>
                  <a:lnTo>
                    <a:pt x="1054989" y="504317"/>
                  </a:lnTo>
                  <a:lnTo>
                    <a:pt x="1058037" y="496697"/>
                  </a:lnTo>
                  <a:lnTo>
                    <a:pt x="1061085" y="490601"/>
                  </a:lnTo>
                  <a:lnTo>
                    <a:pt x="1070229" y="492125"/>
                  </a:lnTo>
                  <a:lnTo>
                    <a:pt x="1074801" y="495173"/>
                  </a:lnTo>
                  <a:lnTo>
                    <a:pt x="1077849" y="495173"/>
                  </a:lnTo>
                  <a:lnTo>
                    <a:pt x="1080897" y="495173"/>
                  </a:lnTo>
                  <a:lnTo>
                    <a:pt x="1090041" y="492125"/>
                  </a:lnTo>
                  <a:lnTo>
                    <a:pt x="1093089" y="489077"/>
                  </a:lnTo>
                  <a:lnTo>
                    <a:pt x="1096137" y="487553"/>
                  </a:lnTo>
                  <a:lnTo>
                    <a:pt x="1099185" y="489077"/>
                  </a:lnTo>
                  <a:lnTo>
                    <a:pt x="1102233" y="489077"/>
                  </a:lnTo>
                  <a:lnTo>
                    <a:pt x="1111377" y="490601"/>
                  </a:lnTo>
                  <a:lnTo>
                    <a:pt x="1114425" y="489077"/>
                  </a:lnTo>
                  <a:lnTo>
                    <a:pt x="1117473" y="484505"/>
                  </a:lnTo>
                  <a:lnTo>
                    <a:pt x="1118997" y="484505"/>
                  </a:lnTo>
                  <a:lnTo>
                    <a:pt x="1122045" y="479933"/>
                  </a:lnTo>
                  <a:lnTo>
                    <a:pt x="1134237" y="481457"/>
                  </a:lnTo>
                  <a:lnTo>
                    <a:pt x="1137285" y="482981"/>
                  </a:lnTo>
                  <a:lnTo>
                    <a:pt x="1140333" y="481457"/>
                  </a:lnTo>
                  <a:lnTo>
                    <a:pt x="1161669" y="487553"/>
                  </a:lnTo>
                  <a:lnTo>
                    <a:pt x="1163193" y="487553"/>
                  </a:lnTo>
                  <a:lnTo>
                    <a:pt x="1172337" y="489077"/>
                  </a:lnTo>
                  <a:lnTo>
                    <a:pt x="1175385" y="482981"/>
                  </a:lnTo>
                  <a:lnTo>
                    <a:pt x="1178433" y="481457"/>
                  </a:lnTo>
                  <a:lnTo>
                    <a:pt x="1181481" y="484505"/>
                  </a:lnTo>
                  <a:lnTo>
                    <a:pt x="1184529" y="486029"/>
                  </a:lnTo>
                  <a:lnTo>
                    <a:pt x="1193673" y="482981"/>
                  </a:lnTo>
                  <a:lnTo>
                    <a:pt x="1196721" y="482981"/>
                  </a:lnTo>
                  <a:lnTo>
                    <a:pt x="1199769" y="479933"/>
                  </a:lnTo>
                  <a:lnTo>
                    <a:pt x="1202817" y="481457"/>
                  </a:lnTo>
                  <a:lnTo>
                    <a:pt x="1205865" y="478409"/>
                  </a:lnTo>
                  <a:lnTo>
                    <a:pt x="1216533" y="478409"/>
                  </a:lnTo>
                  <a:lnTo>
                    <a:pt x="1219581" y="478409"/>
                  </a:lnTo>
                  <a:lnTo>
                    <a:pt x="1222629" y="481457"/>
                  </a:lnTo>
                  <a:lnTo>
                    <a:pt x="1225677" y="473837"/>
                  </a:lnTo>
                  <a:lnTo>
                    <a:pt x="1234821" y="470789"/>
                  </a:lnTo>
                  <a:lnTo>
                    <a:pt x="1237869" y="472313"/>
                  </a:lnTo>
                  <a:lnTo>
                    <a:pt x="1240917" y="470789"/>
                  </a:lnTo>
                  <a:lnTo>
                    <a:pt x="1243965" y="470789"/>
                  </a:lnTo>
                  <a:lnTo>
                    <a:pt x="1247013" y="469265"/>
                  </a:lnTo>
                  <a:lnTo>
                    <a:pt x="1254633" y="469265"/>
                  </a:lnTo>
                  <a:lnTo>
                    <a:pt x="1257681" y="470789"/>
                  </a:lnTo>
                  <a:lnTo>
                    <a:pt x="1260729" y="470789"/>
                  </a:lnTo>
                  <a:lnTo>
                    <a:pt x="1263777" y="472313"/>
                  </a:lnTo>
                  <a:lnTo>
                    <a:pt x="1266825" y="476885"/>
                  </a:lnTo>
                  <a:lnTo>
                    <a:pt x="1275969" y="472313"/>
                  </a:lnTo>
                  <a:lnTo>
                    <a:pt x="1279017" y="469265"/>
                  </a:lnTo>
                  <a:lnTo>
                    <a:pt x="1282065" y="466217"/>
                  </a:lnTo>
                  <a:lnTo>
                    <a:pt x="1285113" y="466217"/>
                  </a:lnTo>
                  <a:lnTo>
                    <a:pt x="1288161" y="463169"/>
                  </a:lnTo>
                  <a:lnTo>
                    <a:pt x="1295781" y="461645"/>
                  </a:lnTo>
                  <a:lnTo>
                    <a:pt x="1298829" y="458597"/>
                  </a:lnTo>
                  <a:lnTo>
                    <a:pt x="1301877" y="460121"/>
                  </a:lnTo>
                  <a:lnTo>
                    <a:pt x="1304925" y="460121"/>
                  </a:lnTo>
                  <a:lnTo>
                    <a:pt x="1307973" y="455549"/>
                  </a:lnTo>
                  <a:lnTo>
                    <a:pt x="1317117" y="461645"/>
                  </a:lnTo>
                  <a:lnTo>
                    <a:pt x="1320165" y="457073"/>
                  </a:lnTo>
                  <a:lnTo>
                    <a:pt x="1323213" y="458597"/>
                  </a:lnTo>
                  <a:lnTo>
                    <a:pt x="1326261" y="460121"/>
                  </a:lnTo>
                  <a:lnTo>
                    <a:pt x="1329309" y="458597"/>
                  </a:lnTo>
                  <a:lnTo>
                    <a:pt x="1338453" y="457073"/>
                  </a:lnTo>
                  <a:lnTo>
                    <a:pt x="1341501" y="457073"/>
                  </a:lnTo>
                  <a:lnTo>
                    <a:pt x="1343025" y="454025"/>
                  </a:lnTo>
                  <a:lnTo>
                    <a:pt x="1346073" y="454025"/>
                  </a:lnTo>
                  <a:lnTo>
                    <a:pt x="1349121" y="455549"/>
                  </a:lnTo>
                  <a:lnTo>
                    <a:pt x="1358265" y="455549"/>
                  </a:lnTo>
                  <a:lnTo>
                    <a:pt x="1361313" y="457073"/>
                  </a:lnTo>
                  <a:lnTo>
                    <a:pt x="1364361" y="455549"/>
                  </a:lnTo>
                  <a:lnTo>
                    <a:pt x="1367409" y="454025"/>
                  </a:lnTo>
                  <a:lnTo>
                    <a:pt x="1370457" y="452501"/>
                  </a:lnTo>
                  <a:lnTo>
                    <a:pt x="1379601" y="452501"/>
                  </a:lnTo>
                  <a:lnTo>
                    <a:pt x="1382649" y="450977"/>
                  </a:lnTo>
                  <a:lnTo>
                    <a:pt x="1385697" y="452501"/>
                  </a:lnTo>
                  <a:lnTo>
                    <a:pt x="1387221" y="449453"/>
                  </a:lnTo>
                  <a:lnTo>
                    <a:pt x="1399413" y="449453"/>
                  </a:lnTo>
                  <a:lnTo>
                    <a:pt x="1402461" y="446405"/>
                  </a:lnTo>
                  <a:lnTo>
                    <a:pt x="1405509" y="443357"/>
                  </a:lnTo>
                  <a:lnTo>
                    <a:pt x="1408557" y="434213"/>
                  </a:lnTo>
                  <a:lnTo>
                    <a:pt x="1411605" y="434213"/>
                  </a:lnTo>
                  <a:lnTo>
                    <a:pt x="1420749" y="434213"/>
                  </a:lnTo>
                  <a:lnTo>
                    <a:pt x="1423797" y="434213"/>
                  </a:lnTo>
                  <a:lnTo>
                    <a:pt x="1426845" y="432689"/>
                  </a:lnTo>
                  <a:lnTo>
                    <a:pt x="1429893" y="438785"/>
                  </a:lnTo>
                  <a:lnTo>
                    <a:pt x="1431417" y="440309"/>
                  </a:lnTo>
                  <a:lnTo>
                    <a:pt x="1440561" y="441833"/>
                  </a:lnTo>
                  <a:lnTo>
                    <a:pt x="1443609" y="441833"/>
                  </a:lnTo>
                  <a:lnTo>
                    <a:pt x="1446657" y="443357"/>
                  </a:lnTo>
                  <a:lnTo>
                    <a:pt x="1449705" y="446405"/>
                  </a:lnTo>
                  <a:lnTo>
                    <a:pt x="1452753" y="444881"/>
                  </a:lnTo>
                  <a:lnTo>
                    <a:pt x="1461897" y="446405"/>
                  </a:lnTo>
                  <a:lnTo>
                    <a:pt x="1464945" y="446405"/>
                  </a:lnTo>
                  <a:lnTo>
                    <a:pt x="1467993" y="446405"/>
                  </a:lnTo>
                  <a:lnTo>
                    <a:pt x="1471041" y="440309"/>
                  </a:lnTo>
                  <a:lnTo>
                    <a:pt x="1474089" y="437261"/>
                  </a:lnTo>
                  <a:lnTo>
                    <a:pt x="1481709" y="441833"/>
                  </a:lnTo>
                  <a:lnTo>
                    <a:pt x="1484757" y="438785"/>
                  </a:lnTo>
                  <a:lnTo>
                    <a:pt x="1487805" y="440309"/>
                  </a:lnTo>
                  <a:lnTo>
                    <a:pt x="1490853" y="441833"/>
                  </a:lnTo>
                  <a:lnTo>
                    <a:pt x="1493901" y="440309"/>
                  </a:lnTo>
                  <a:lnTo>
                    <a:pt x="1506093" y="440309"/>
                  </a:lnTo>
                  <a:lnTo>
                    <a:pt x="1509141" y="443357"/>
                  </a:lnTo>
                  <a:lnTo>
                    <a:pt x="1512189" y="443357"/>
                  </a:lnTo>
                  <a:lnTo>
                    <a:pt x="1515237" y="446405"/>
                  </a:lnTo>
                  <a:lnTo>
                    <a:pt x="1522857" y="446405"/>
                  </a:lnTo>
                  <a:lnTo>
                    <a:pt x="1525905" y="452501"/>
                  </a:lnTo>
                  <a:lnTo>
                    <a:pt x="1528953" y="444881"/>
                  </a:lnTo>
                  <a:lnTo>
                    <a:pt x="1532001" y="441833"/>
                  </a:lnTo>
                  <a:lnTo>
                    <a:pt x="1535049" y="435737"/>
                  </a:lnTo>
                  <a:lnTo>
                    <a:pt x="1544193" y="429641"/>
                  </a:lnTo>
                  <a:lnTo>
                    <a:pt x="1547241" y="426593"/>
                  </a:lnTo>
                  <a:lnTo>
                    <a:pt x="1550289" y="431165"/>
                  </a:lnTo>
                  <a:lnTo>
                    <a:pt x="1553337" y="429641"/>
                  </a:lnTo>
                  <a:lnTo>
                    <a:pt x="1556385" y="429641"/>
                  </a:lnTo>
                  <a:lnTo>
                    <a:pt x="1564005" y="429641"/>
                  </a:lnTo>
                  <a:lnTo>
                    <a:pt x="1567053" y="425069"/>
                  </a:lnTo>
                  <a:lnTo>
                    <a:pt x="1570101" y="423545"/>
                  </a:lnTo>
                  <a:lnTo>
                    <a:pt x="1573149" y="418973"/>
                  </a:lnTo>
                  <a:lnTo>
                    <a:pt x="1576197" y="420497"/>
                  </a:lnTo>
                  <a:lnTo>
                    <a:pt x="1585341" y="420497"/>
                  </a:lnTo>
                  <a:lnTo>
                    <a:pt x="1588389" y="418973"/>
                  </a:lnTo>
                  <a:lnTo>
                    <a:pt x="1591437" y="425069"/>
                  </a:lnTo>
                  <a:lnTo>
                    <a:pt x="1594485" y="426593"/>
                  </a:lnTo>
                  <a:lnTo>
                    <a:pt x="1597533" y="425069"/>
                  </a:lnTo>
                  <a:lnTo>
                    <a:pt x="1606677" y="420497"/>
                  </a:lnTo>
                  <a:lnTo>
                    <a:pt x="1608201" y="422021"/>
                  </a:lnTo>
                  <a:lnTo>
                    <a:pt x="1611249" y="420497"/>
                  </a:lnTo>
                  <a:lnTo>
                    <a:pt x="1617345" y="422021"/>
                  </a:lnTo>
                  <a:lnTo>
                    <a:pt x="1626489" y="422021"/>
                  </a:lnTo>
                  <a:lnTo>
                    <a:pt x="1629537" y="422021"/>
                  </a:lnTo>
                  <a:lnTo>
                    <a:pt x="1632585" y="420497"/>
                  </a:lnTo>
                  <a:lnTo>
                    <a:pt x="1635633" y="417449"/>
                  </a:lnTo>
                  <a:lnTo>
                    <a:pt x="1638681" y="415925"/>
                  </a:lnTo>
                  <a:lnTo>
                    <a:pt x="1647825" y="414401"/>
                  </a:lnTo>
                  <a:lnTo>
                    <a:pt x="1650873" y="415925"/>
                  </a:lnTo>
                  <a:lnTo>
                    <a:pt x="1652397" y="418973"/>
                  </a:lnTo>
                  <a:lnTo>
                    <a:pt x="1655445" y="423545"/>
                  </a:lnTo>
                  <a:lnTo>
                    <a:pt x="1658493" y="412877"/>
                  </a:lnTo>
                  <a:lnTo>
                    <a:pt x="1667637" y="418973"/>
                  </a:lnTo>
                  <a:lnTo>
                    <a:pt x="1670685" y="414401"/>
                  </a:lnTo>
                  <a:lnTo>
                    <a:pt x="1673733" y="415925"/>
                  </a:lnTo>
                  <a:lnTo>
                    <a:pt x="1676781" y="412877"/>
                  </a:lnTo>
                  <a:lnTo>
                    <a:pt x="1679829" y="412877"/>
                  </a:lnTo>
                  <a:lnTo>
                    <a:pt x="1688973" y="411353"/>
                  </a:lnTo>
                  <a:lnTo>
                    <a:pt x="1692021" y="414401"/>
                  </a:lnTo>
                  <a:lnTo>
                    <a:pt x="1695069" y="412877"/>
                  </a:lnTo>
                  <a:lnTo>
                    <a:pt x="1696593" y="420497"/>
                  </a:lnTo>
                  <a:lnTo>
                    <a:pt x="1699641" y="417449"/>
                  </a:lnTo>
                  <a:lnTo>
                    <a:pt x="1708785" y="428117"/>
                  </a:lnTo>
                  <a:lnTo>
                    <a:pt x="1711833" y="426593"/>
                  </a:lnTo>
                  <a:lnTo>
                    <a:pt x="1714881" y="426593"/>
                  </a:lnTo>
                  <a:lnTo>
                    <a:pt x="1717929" y="420497"/>
                  </a:lnTo>
                  <a:lnTo>
                    <a:pt x="1720977" y="417449"/>
                  </a:lnTo>
                  <a:lnTo>
                    <a:pt x="1730121" y="420497"/>
                  </a:lnTo>
                  <a:lnTo>
                    <a:pt x="1733169" y="422021"/>
                  </a:lnTo>
                  <a:lnTo>
                    <a:pt x="1736217" y="422021"/>
                  </a:lnTo>
                  <a:lnTo>
                    <a:pt x="1739265" y="425069"/>
                  </a:lnTo>
                  <a:lnTo>
                    <a:pt x="1740789" y="425069"/>
                  </a:lnTo>
                  <a:lnTo>
                    <a:pt x="1749933" y="418973"/>
                  </a:lnTo>
                  <a:lnTo>
                    <a:pt x="1752981" y="417449"/>
                  </a:lnTo>
                  <a:lnTo>
                    <a:pt x="1756029" y="417449"/>
                  </a:lnTo>
                  <a:lnTo>
                    <a:pt x="1759077" y="417449"/>
                  </a:lnTo>
                  <a:lnTo>
                    <a:pt x="1762125" y="418973"/>
                  </a:lnTo>
                  <a:lnTo>
                    <a:pt x="1771269" y="423545"/>
                  </a:lnTo>
                  <a:lnTo>
                    <a:pt x="1774317" y="422021"/>
                  </a:lnTo>
                  <a:lnTo>
                    <a:pt x="1777365" y="425069"/>
                  </a:lnTo>
                  <a:lnTo>
                    <a:pt x="1780413" y="418973"/>
                  </a:lnTo>
                  <a:lnTo>
                    <a:pt x="1783461" y="415925"/>
                  </a:lnTo>
                  <a:lnTo>
                    <a:pt x="1794129" y="420497"/>
                  </a:lnTo>
                  <a:lnTo>
                    <a:pt x="1797177" y="418973"/>
                  </a:lnTo>
                  <a:lnTo>
                    <a:pt x="1800225" y="415925"/>
                  </a:lnTo>
                  <a:lnTo>
                    <a:pt x="1803273" y="414401"/>
                  </a:lnTo>
                  <a:lnTo>
                    <a:pt x="1812417" y="414401"/>
                  </a:lnTo>
                  <a:lnTo>
                    <a:pt x="1815465" y="420497"/>
                  </a:lnTo>
                  <a:lnTo>
                    <a:pt x="1818513" y="422021"/>
                  </a:lnTo>
                  <a:lnTo>
                    <a:pt x="1821561" y="418973"/>
                  </a:lnTo>
                  <a:lnTo>
                    <a:pt x="1824609" y="418973"/>
                  </a:lnTo>
                  <a:lnTo>
                    <a:pt x="1832229" y="422021"/>
                  </a:lnTo>
                  <a:lnTo>
                    <a:pt x="1835277" y="420497"/>
                  </a:lnTo>
                  <a:lnTo>
                    <a:pt x="1838325" y="418973"/>
                  </a:lnTo>
                  <a:lnTo>
                    <a:pt x="1841373" y="412877"/>
                  </a:lnTo>
                  <a:lnTo>
                    <a:pt x="1844421" y="411353"/>
                  </a:lnTo>
                  <a:lnTo>
                    <a:pt x="1853565" y="415925"/>
                  </a:lnTo>
                  <a:lnTo>
                    <a:pt x="1856613" y="412877"/>
                  </a:lnTo>
                  <a:lnTo>
                    <a:pt x="1859661" y="418973"/>
                  </a:lnTo>
                  <a:lnTo>
                    <a:pt x="1862709" y="414401"/>
                  </a:lnTo>
                  <a:lnTo>
                    <a:pt x="1865757" y="414401"/>
                  </a:lnTo>
                  <a:lnTo>
                    <a:pt x="1873377" y="417449"/>
                  </a:lnTo>
                  <a:lnTo>
                    <a:pt x="1876425" y="414401"/>
                  </a:lnTo>
                  <a:lnTo>
                    <a:pt x="1879473" y="422021"/>
                  </a:lnTo>
                  <a:lnTo>
                    <a:pt x="1882521" y="423545"/>
                  </a:lnTo>
                  <a:lnTo>
                    <a:pt x="1885569" y="420497"/>
                  </a:lnTo>
                  <a:lnTo>
                    <a:pt x="1894713" y="420497"/>
                  </a:lnTo>
                  <a:lnTo>
                    <a:pt x="1897761" y="420497"/>
                  </a:lnTo>
                  <a:lnTo>
                    <a:pt x="1900809" y="418973"/>
                  </a:lnTo>
                  <a:lnTo>
                    <a:pt x="1903857" y="417449"/>
                  </a:lnTo>
                  <a:lnTo>
                    <a:pt x="1906905" y="414401"/>
                  </a:lnTo>
                  <a:lnTo>
                    <a:pt x="1916049" y="414401"/>
                  </a:lnTo>
                  <a:lnTo>
                    <a:pt x="1917573" y="414401"/>
                  </a:lnTo>
                  <a:lnTo>
                    <a:pt x="1920621" y="412877"/>
                  </a:lnTo>
                  <a:lnTo>
                    <a:pt x="1923669" y="411353"/>
                  </a:lnTo>
                  <a:lnTo>
                    <a:pt x="1926717" y="414401"/>
                  </a:lnTo>
                  <a:lnTo>
                    <a:pt x="1935861" y="417449"/>
                  </a:lnTo>
                  <a:lnTo>
                    <a:pt x="1938909" y="415925"/>
                  </a:lnTo>
                  <a:lnTo>
                    <a:pt x="1941957" y="420497"/>
                  </a:lnTo>
                  <a:lnTo>
                    <a:pt x="1945005" y="415925"/>
                  </a:lnTo>
                  <a:lnTo>
                    <a:pt x="1948053" y="415925"/>
                  </a:lnTo>
                  <a:lnTo>
                    <a:pt x="1957197" y="405257"/>
                  </a:lnTo>
                  <a:lnTo>
                    <a:pt x="1960245" y="405257"/>
                  </a:lnTo>
                  <a:lnTo>
                    <a:pt x="1961769" y="406781"/>
                  </a:lnTo>
                  <a:lnTo>
                    <a:pt x="1964817" y="403733"/>
                  </a:lnTo>
                  <a:lnTo>
                    <a:pt x="1967865" y="405257"/>
                  </a:lnTo>
                  <a:lnTo>
                    <a:pt x="1977009" y="403733"/>
                  </a:lnTo>
                  <a:lnTo>
                    <a:pt x="1980057" y="403733"/>
                  </a:lnTo>
                  <a:lnTo>
                    <a:pt x="1983105" y="405257"/>
                  </a:lnTo>
                  <a:lnTo>
                    <a:pt x="1986153" y="406781"/>
                  </a:lnTo>
                  <a:lnTo>
                    <a:pt x="1989201" y="405257"/>
                  </a:lnTo>
                  <a:lnTo>
                    <a:pt x="1998345" y="403733"/>
                  </a:lnTo>
                  <a:lnTo>
                    <a:pt x="2001393" y="400685"/>
                  </a:lnTo>
                  <a:lnTo>
                    <a:pt x="2004441" y="400685"/>
                  </a:lnTo>
                  <a:lnTo>
                    <a:pt x="2005965" y="399161"/>
                  </a:lnTo>
                  <a:lnTo>
                    <a:pt x="2009013" y="396113"/>
                  </a:lnTo>
                  <a:lnTo>
                    <a:pt x="2018157" y="393065"/>
                  </a:lnTo>
                  <a:lnTo>
                    <a:pt x="2021205" y="391541"/>
                  </a:lnTo>
                  <a:lnTo>
                    <a:pt x="2024253" y="393065"/>
                  </a:lnTo>
                  <a:lnTo>
                    <a:pt x="2027301" y="394589"/>
                  </a:lnTo>
                  <a:lnTo>
                    <a:pt x="2030349" y="393065"/>
                  </a:lnTo>
                  <a:lnTo>
                    <a:pt x="2039493" y="393065"/>
                  </a:lnTo>
                  <a:lnTo>
                    <a:pt x="2042541" y="391541"/>
                  </a:lnTo>
                  <a:lnTo>
                    <a:pt x="2045589" y="388493"/>
                  </a:lnTo>
                  <a:lnTo>
                    <a:pt x="2051685" y="390017"/>
                  </a:lnTo>
                  <a:lnTo>
                    <a:pt x="2059305" y="390017"/>
                  </a:lnTo>
                  <a:lnTo>
                    <a:pt x="2062353" y="399161"/>
                  </a:lnTo>
                  <a:lnTo>
                    <a:pt x="2065401" y="393065"/>
                  </a:lnTo>
                  <a:lnTo>
                    <a:pt x="2068449" y="393065"/>
                  </a:lnTo>
                  <a:lnTo>
                    <a:pt x="2071497" y="391541"/>
                  </a:lnTo>
                  <a:lnTo>
                    <a:pt x="2080641" y="391541"/>
                  </a:lnTo>
                  <a:lnTo>
                    <a:pt x="2083689" y="391541"/>
                  </a:lnTo>
                  <a:lnTo>
                    <a:pt x="2086737" y="390017"/>
                  </a:lnTo>
                  <a:lnTo>
                    <a:pt x="2089785" y="390017"/>
                  </a:lnTo>
                  <a:lnTo>
                    <a:pt x="2092833" y="386969"/>
                  </a:lnTo>
                  <a:lnTo>
                    <a:pt x="2100453" y="383921"/>
                  </a:lnTo>
                  <a:lnTo>
                    <a:pt x="2103501" y="382397"/>
                  </a:lnTo>
                  <a:lnTo>
                    <a:pt x="2106549" y="385445"/>
                  </a:lnTo>
                  <a:lnTo>
                    <a:pt x="2109597" y="385445"/>
                  </a:lnTo>
                  <a:lnTo>
                    <a:pt x="2112645" y="379349"/>
                  </a:lnTo>
                  <a:lnTo>
                    <a:pt x="2121789" y="377825"/>
                  </a:lnTo>
                  <a:lnTo>
                    <a:pt x="2124837" y="379349"/>
                  </a:lnTo>
                  <a:lnTo>
                    <a:pt x="2130933" y="377825"/>
                  </a:lnTo>
                  <a:lnTo>
                    <a:pt x="2133981" y="374777"/>
                  </a:lnTo>
                  <a:lnTo>
                    <a:pt x="2141601" y="376301"/>
                  </a:lnTo>
                  <a:lnTo>
                    <a:pt x="2144649" y="379349"/>
                  </a:lnTo>
                  <a:lnTo>
                    <a:pt x="2150745" y="376301"/>
                  </a:lnTo>
                  <a:lnTo>
                    <a:pt x="2153793" y="376301"/>
                  </a:lnTo>
                  <a:lnTo>
                    <a:pt x="2162937" y="379349"/>
                  </a:lnTo>
                  <a:lnTo>
                    <a:pt x="2165985" y="374777"/>
                  </a:lnTo>
                  <a:lnTo>
                    <a:pt x="2169033" y="376301"/>
                  </a:lnTo>
                  <a:lnTo>
                    <a:pt x="2172081" y="370205"/>
                  </a:lnTo>
                  <a:lnTo>
                    <a:pt x="2175129" y="367157"/>
                  </a:lnTo>
                  <a:lnTo>
                    <a:pt x="2184273" y="370205"/>
                  </a:lnTo>
                  <a:lnTo>
                    <a:pt x="2185797" y="367157"/>
                  </a:lnTo>
                  <a:lnTo>
                    <a:pt x="2188845" y="368681"/>
                  </a:lnTo>
                  <a:lnTo>
                    <a:pt x="2191893" y="364109"/>
                  </a:lnTo>
                  <a:lnTo>
                    <a:pt x="2194941" y="358013"/>
                  </a:lnTo>
                  <a:lnTo>
                    <a:pt x="2207133" y="359537"/>
                  </a:lnTo>
                  <a:lnTo>
                    <a:pt x="2210181" y="358013"/>
                  </a:lnTo>
                  <a:lnTo>
                    <a:pt x="2213229" y="361061"/>
                  </a:lnTo>
                  <a:lnTo>
                    <a:pt x="2216277" y="358013"/>
                  </a:lnTo>
                  <a:lnTo>
                    <a:pt x="2225421" y="371729"/>
                  </a:lnTo>
                  <a:lnTo>
                    <a:pt x="2228469" y="365633"/>
                  </a:lnTo>
                  <a:lnTo>
                    <a:pt x="2229993" y="358013"/>
                  </a:lnTo>
                  <a:lnTo>
                    <a:pt x="2233041" y="345821"/>
                  </a:lnTo>
                  <a:lnTo>
                    <a:pt x="2236089" y="348869"/>
                  </a:lnTo>
                  <a:lnTo>
                    <a:pt x="2245233" y="351917"/>
                  </a:lnTo>
                  <a:lnTo>
                    <a:pt x="2248281" y="338201"/>
                  </a:lnTo>
                  <a:lnTo>
                    <a:pt x="2251329" y="324485"/>
                  </a:lnTo>
                  <a:lnTo>
                    <a:pt x="2254377" y="330581"/>
                  </a:lnTo>
                  <a:lnTo>
                    <a:pt x="2257425" y="327533"/>
                  </a:lnTo>
                  <a:lnTo>
                    <a:pt x="2266569" y="326009"/>
                  </a:lnTo>
                  <a:lnTo>
                    <a:pt x="2269617" y="310769"/>
                  </a:lnTo>
                  <a:lnTo>
                    <a:pt x="2272665" y="321437"/>
                  </a:lnTo>
                  <a:lnTo>
                    <a:pt x="2274189" y="327533"/>
                  </a:lnTo>
                  <a:lnTo>
                    <a:pt x="2277237" y="326009"/>
                  </a:lnTo>
                  <a:lnTo>
                    <a:pt x="2289429" y="321437"/>
                  </a:lnTo>
                  <a:lnTo>
                    <a:pt x="2292477" y="316865"/>
                  </a:lnTo>
                  <a:lnTo>
                    <a:pt x="2295525" y="318389"/>
                  </a:lnTo>
                  <a:lnTo>
                    <a:pt x="2298573" y="326009"/>
                  </a:lnTo>
                  <a:lnTo>
                    <a:pt x="2307717" y="358013"/>
                  </a:lnTo>
                  <a:lnTo>
                    <a:pt x="2310765" y="344297"/>
                  </a:lnTo>
                  <a:lnTo>
                    <a:pt x="2313813" y="353441"/>
                  </a:lnTo>
                  <a:lnTo>
                    <a:pt x="2316861" y="367157"/>
                  </a:lnTo>
                  <a:lnTo>
                    <a:pt x="2318385" y="388493"/>
                  </a:lnTo>
                  <a:lnTo>
                    <a:pt x="2327529" y="362585"/>
                  </a:lnTo>
                  <a:lnTo>
                    <a:pt x="2330577" y="345821"/>
                  </a:lnTo>
                  <a:lnTo>
                    <a:pt x="2333625" y="356489"/>
                  </a:lnTo>
                  <a:lnTo>
                    <a:pt x="2336673" y="361061"/>
                  </a:lnTo>
                  <a:lnTo>
                    <a:pt x="2339721" y="368681"/>
                  </a:lnTo>
                  <a:lnTo>
                    <a:pt x="2348865" y="391541"/>
                  </a:lnTo>
                  <a:lnTo>
                    <a:pt x="2351913" y="377825"/>
                  </a:lnTo>
                  <a:lnTo>
                    <a:pt x="2354961" y="379349"/>
                  </a:lnTo>
                  <a:lnTo>
                    <a:pt x="2358009" y="403733"/>
                  </a:lnTo>
                  <a:lnTo>
                    <a:pt x="2361057" y="399161"/>
                  </a:lnTo>
                  <a:lnTo>
                    <a:pt x="2368677" y="414401"/>
                  </a:lnTo>
                  <a:lnTo>
                    <a:pt x="2371725" y="414401"/>
                  </a:lnTo>
                  <a:lnTo>
                    <a:pt x="2374773" y="417449"/>
                  </a:lnTo>
                  <a:lnTo>
                    <a:pt x="2377821" y="408305"/>
                  </a:lnTo>
                  <a:lnTo>
                    <a:pt x="2380869" y="402209"/>
                  </a:lnTo>
                  <a:lnTo>
                    <a:pt x="2390013" y="420497"/>
                  </a:lnTo>
                  <a:lnTo>
                    <a:pt x="2393061" y="406781"/>
                  </a:lnTo>
                  <a:lnTo>
                    <a:pt x="2396109" y="396113"/>
                  </a:lnTo>
                  <a:lnTo>
                    <a:pt x="2399157" y="397637"/>
                  </a:lnTo>
                  <a:lnTo>
                    <a:pt x="2402205" y="390017"/>
                  </a:lnTo>
                  <a:lnTo>
                    <a:pt x="2409825" y="388493"/>
                  </a:lnTo>
                  <a:lnTo>
                    <a:pt x="2412873" y="374777"/>
                  </a:lnTo>
                  <a:lnTo>
                    <a:pt x="2415921" y="386969"/>
                  </a:lnTo>
                  <a:lnTo>
                    <a:pt x="2418969" y="390017"/>
                  </a:lnTo>
                  <a:lnTo>
                    <a:pt x="2422017" y="383921"/>
                  </a:lnTo>
                  <a:lnTo>
                    <a:pt x="2431161" y="373253"/>
                  </a:lnTo>
                  <a:lnTo>
                    <a:pt x="2434209" y="353441"/>
                  </a:lnTo>
                  <a:lnTo>
                    <a:pt x="2437257" y="362585"/>
                  </a:lnTo>
                  <a:lnTo>
                    <a:pt x="2440305" y="361061"/>
                  </a:lnTo>
                  <a:lnTo>
                    <a:pt x="2450973" y="364109"/>
                  </a:lnTo>
                  <a:lnTo>
                    <a:pt x="2454021" y="354965"/>
                  </a:lnTo>
                  <a:lnTo>
                    <a:pt x="2457069" y="350393"/>
                  </a:lnTo>
                  <a:lnTo>
                    <a:pt x="2460117" y="344297"/>
                  </a:lnTo>
                  <a:lnTo>
                    <a:pt x="2463165" y="333629"/>
                  </a:lnTo>
                  <a:lnTo>
                    <a:pt x="2472309" y="339725"/>
                  </a:lnTo>
                  <a:lnTo>
                    <a:pt x="2475357" y="345821"/>
                  </a:lnTo>
                  <a:lnTo>
                    <a:pt x="2478405" y="350393"/>
                  </a:lnTo>
                  <a:lnTo>
                    <a:pt x="2481453" y="344297"/>
                  </a:lnTo>
                  <a:lnTo>
                    <a:pt x="2484501" y="348869"/>
                  </a:lnTo>
                  <a:lnTo>
                    <a:pt x="2493645" y="339725"/>
                  </a:lnTo>
                  <a:lnTo>
                    <a:pt x="2495169" y="341249"/>
                  </a:lnTo>
                  <a:lnTo>
                    <a:pt x="2498217" y="347345"/>
                  </a:lnTo>
                  <a:lnTo>
                    <a:pt x="2501265" y="333629"/>
                  </a:lnTo>
                  <a:lnTo>
                    <a:pt x="2504313" y="341249"/>
                  </a:lnTo>
                  <a:lnTo>
                    <a:pt x="2513457" y="344297"/>
                  </a:lnTo>
                  <a:lnTo>
                    <a:pt x="2516505" y="332105"/>
                  </a:lnTo>
                  <a:lnTo>
                    <a:pt x="2519553" y="329057"/>
                  </a:lnTo>
                  <a:lnTo>
                    <a:pt x="2522601" y="324485"/>
                  </a:lnTo>
                  <a:lnTo>
                    <a:pt x="2525649" y="322961"/>
                  </a:lnTo>
                  <a:lnTo>
                    <a:pt x="2534793" y="326009"/>
                  </a:lnTo>
                  <a:lnTo>
                    <a:pt x="2537841" y="319913"/>
                  </a:lnTo>
                  <a:lnTo>
                    <a:pt x="2539365" y="327533"/>
                  </a:lnTo>
                  <a:lnTo>
                    <a:pt x="2542413" y="338201"/>
                  </a:lnTo>
                  <a:lnTo>
                    <a:pt x="2545461" y="335153"/>
                  </a:lnTo>
                  <a:lnTo>
                    <a:pt x="2554605" y="321437"/>
                  </a:lnTo>
                  <a:lnTo>
                    <a:pt x="2557653" y="322961"/>
                  </a:lnTo>
                  <a:lnTo>
                    <a:pt x="2560701" y="322961"/>
                  </a:lnTo>
                  <a:lnTo>
                    <a:pt x="2563749" y="321437"/>
                  </a:lnTo>
                  <a:lnTo>
                    <a:pt x="2566797" y="326009"/>
                  </a:lnTo>
                  <a:lnTo>
                    <a:pt x="2578989" y="319913"/>
                  </a:lnTo>
                  <a:lnTo>
                    <a:pt x="2582037" y="332105"/>
                  </a:lnTo>
                  <a:lnTo>
                    <a:pt x="2583561" y="332105"/>
                  </a:lnTo>
                  <a:lnTo>
                    <a:pt x="2586609" y="327533"/>
                  </a:lnTo>
                  <a:lnTo>
                    <a:pt x="2595753" y="327533"/>
                  </a:lnTo>
                  <a:lnTo>
                    <a:pt x="2598801" y="324485"/>
                  </a:lnTo>
                  <a:lnTo>
                    <a:pt x="2601849" y="322961"/>
                  </a:lnTo>
                  <a:lnTo>
                    <a:pt x="2604897" y="324485"/>
                  </a:lnTo>
                  <a:lnTo>
                    <a:pt x="2607945" y="327533"/>
                  </a:lnTo>
                  <a:lnTo>
                    <a:pt x="2617089" y="321437"/>
                  </a:lnTo>
                  <a:lnTo>
                    <a:pt x="2620137" y="316865"/>
                  </a:lnTo>
                  <a:lnTo>
                    <a:pt x="2623185" y="310769"/>
                  </a:lnTo>
                  <a:lnTo>
                    <a:pt x="2626233" y="306197"/>
                  </a:lnTo>
                  <a:lnTo>
                    <a:pt x="2627757" y="312293"/>
                  </a:lnTo>
                  <a:lnTo>
                    <a:pt x="2636901" y="324485"/>
                  </a:lnTo>
                  <a:lnTo>
                    <a:pt x="2639949" y="306197"/>
                  </a:lnTo>
                  <a:lnTo>
                    <a:pt x="2642997" y="303149"/>
                  </a:lnTo>
                  <a:lnTo>
                    <a:pt x="2646045" y="304673"/>
                  </a:lnTo>
                  <a:lnTo>
                    <a:pt x="2649093" y="295529"/>
                  </a:lnTo>
                  <a:lnTo>
                    <a:pt x="2658237" y="301625"/>
                  </a:lnTo>
                  <a:lnTo>
                    <a:pt x="2661285" y="287909"/>
                  </a:lnTo>
                  <a:lnTo>
                    <a:pt x="2664333" y="289433"/>
                  </a:lnTo>
                  <a:lnTo>
                    <a:pt x="2667381" y="297053"/>
                  </a:lnTo>
                  <a:lnTo>
                    <a:pt x="2670429" y="292481"/>
                  </a:lnTo>
                  <a:lnTo>
                    <a:pt x="2678049" y="301625"/>
                  </a:lnTo>
                  <a:lnTo>
                    <a:pt x="2681097" y="297053"/>
                  </a:lnTo>
                  <a:lnTo>
                    <a:pt x="2684145" y="286385"/>
                  </a:lnTo>
                  <a:lnTo>
                    <a:pt x="2687193" y="281813"/>
                  </a:lnTo>
                  <a:lnTo>
                    <a:pt x="2699385" y="274193"/>
                  </a:lnTo>
                  <a:lnTo>
                    <a:pt x="2702433" y="271145"/>
                  </a:lnTo>
                  <a:lnTo>
                    <a:pt x="2705481" y="272669"/>
                  </a:lnTo>
                  <a:lnTo>
                    <a:pt x="2708529" y="258953"/>
                  </a:lnTo>
                  <a:lnTo>
                    <a:pt x="2711577" y="265049"/>
                  </a:lnTo>
                  <a:lnTo>
                    <a:pt x="2719197" y="263525"/>
                  </a:lnTo>
                  <a:lnTo>
                    <a:pt x="2722245" y="280289"/>
                  </a:lnTo>
                  <a:lnTo>
                    <a:pt x="2725293" y="272669"/>
                  </a:lnTo>
                  <a:lnTo>
                    <a:pt x="2728341" y="281813"/>
                  </a:lnTo>
                  <a:lnTo>
                    <a:pt x="2731389" y="283337"/>
                  </a:lnTo>
                  <a:lnTo>
                    <a:pt x="2740533" y="281813"/>
                  </a:lnTo>
                  <a:lnTo>
                    <a:pt x="2743581" y="265049"/>
                  </a:lnTo>
                  <a:lnTo>
                    <a:pt x="2746629" y="274193"/>
                  </a:lnTo>
                  <a:lnTo>
                    <a:pt x="2749677" y="278765"/>
                  </a:lnTo>
                  <a:lnTo>
                    <a:pt x="2752725" y="292481"/>
                  </a:lnTo>
                  <a:lnTo>
                    <a:pt x="2760345" y="289433"/>
                  </a:lnTo>
                  <a:lnTo>
                    <a:pt x="2763393" y="284861"/>
                  </a:lnTo>
                  <a:lnTo>
                    <a:pt x="2766441" y="287909"/>
                  </a:lnTo>
                  <a:lnTo>
                    <a:pt x="2769489" y="290957"/>
                  </a:lnTo>
                  <a:lnTo>
                    <a:pt x="2772537" y="283337"/>
                  </a:lnTo>
                  <a:lnTo>
                    <a:pt x="2781681" y="269621"/>
                  </a:lnTo>
                  <a:lnTo>
                    <a:pt x="2784729" y="263525"/>
                  </a:lnTo>
                  <a:lnTo>
                    <a:pt x="2787777" y="262001"/>
                  </a:lnTo>
                  <a:lnTo>
                    <a:pt x="2790825" y="268097"/>
                  </a:lnTo>
                  <a:lnTo>
                    <a:pt x="2793873" y="262001"/>
                  </a:lnTo>
                  <a:lnTo>
                    <a:pt x="2803017" y="269621"/>
                  </a:lnTo>
                  <a:lnTo>
                    <a:pt x="2806065" y="278765"/>
                  </a:lnTo>
                  <a:lnTo>
                    <a:pt x="2807589" y="281813"/>
                  </a:lnTo>
                  <a:lnTo>
                    <a:pt x="2810637" y="274193"/>
                  </a:lnTo>
                  <a:lnTo>
                    <a:pt x="2813685" y="274193"/>
                  </a:lnTo>
                  <a:lnTo>
                    <a:pt x="2822829" y="272669"/>
                  </a:lnTo>
                  <a:lnTo>
                    <a:pt x="2825877" y="271145"/>
                  </a:lnTo>
                  <a:lnTo>
                    <a:pt x="2828925" y="269621"/>
                  </a:lnTo>
                  <a:lnTo>
                    <a:pt x="2831973" y="272669"/>
                  </a:lnTo>
                  <a:lnTo>
                    <a:pt x="2835021" y="265049"/>
                  </a:lnTo>
                  <a:lnTo>
                    <a:pt x="2844165" y="262001"/>
                  </a:lnTo>
                  <a:lnTo>
                    <a:pt x="2847213" y="266573"/>
                  </a:lnTo>
                  <a:lnTo>
                    <a:pt x="2850261" y="255905"/>
                  </a:lnTo>
                  <a:lnTo>
                    <a:pt x="2851785" y="246761"/>
                  </a:lnTo>
                  <a:lnTo>
                    <a:pt x="2854833" y="236093"/>
                  </a:lnTo>
                  <a:lnTo>
                    <a:pt x="2863977" y="237617"/>
                  </a:lnTo>
                  <a:lnTo>
                    <a:pt x="2867025" y="240665"/>
                  </a:lnTo>
                  <a:lnTo>
                    <a:pt x="2870073" y="236093"/>
                  </a:lnTo>
                  <a:lnTo>
                    <a:pt x="2873121" y="233045"/>
                  </a:lnTo>
                  <a:lnTo>
                    <a:pt x="2876169" y="262001"/>
                  </a:lnTo>
                  <a:lnTo>
                    <a:pt x="2888361" y="278765"/>
                  </a:lnTo>
                  <a:lnTo>
                    <a:pt x="2891409" y="277241"/>
                  </a:lnTo>
                  <a:lnTo>
                    <a:pt x="2894457" y="265049"/>
                  </a:lnTo>
                  <a:lnTo>
                    <a:pt x="2895981" y="278765"/>
                  </a:lnTo>
                  <a:lnTo>
                    <a:pt x="2905125" y="283337"/>
                  </a:lnTo>
                  <a:lnTo>
                    <a:pt x="2908173" y="275717"/>
                  </a:lnTo>
                  <a:lnTo>
                    <a:pt x="2911221" y="271145"/>
                  </a:lnTo>
                  <a:lnTo>
                    <a:pt x="2914269" y="292481"/>
                  </a:lnTo>
                  <a:lnTo>
                    <a:pt x="2917317" y="286385"/>
                  </a:lnTo>
                  <a:lnTo>
                    <a:pt x="2926461" y="298577"/>
                  </a:lnTo>
                  <a:lnTo>
                    <a:pt x="2929509" y="281813"/>
                  </a:lnTo>
                  <a:lnTo>
                    <a:pt x="2932557" y="277241"/>
                  </a:lnTo>
                  <a:lnTo>
                    <a:pt x="2935605" y="292481"/>
                  </a:lnTo>
                  <a:lnTo>
                    <a:pt x="2938653" y="284861"/>
                  </a:lnTo>
                  <a:lnTo>
                    <a:pt x="2946273" y="271145"/>
                  </a:lnTo>
                  <a:lnTo>
                    <a:pt x="2949321" y="274193"/>
                  </a:lnTo>
                  <a:lnTo>
                    <a:pt x="2952369" y="277241"/>
                  </a:lnTo>
                  <a:lnTo>
                    <a:pt x="2955417" y="265049"/>
                  </a:lnTo>
                  <a:lnTo>
                    <a:pt x="2958465" y="275717"/>
                  </a:lnTo>
                  <a:lnTo>
                    <a:pt x="2967609" y="277241"/>
                  </a:lnTo>
                  <a:lnTo>
                    <a:pt x="2970657" y="274193"/>
                  </a:lnTo>
                  <a:lnTo>
                    <a:pt x="2973705" y="278765"/>
                  </a:lnTo>
                  <a:lnTo>
                    <a:pt x="2976753" y="271145"/>
                  </a:lnTo>
                  <a:lnTo>
                    <a:pt x="2979801" y="269621"/>
                  </a:lnTo>
                  <a:lnTo>
                    <a:pt x="2987421" y="254381"/>
                  </a:lnTo>
                  <a:lnTo>
                    <a:pt x="2990469" y="246761"/>
                  </a:lnTo>
                  <a:lnTo>
                    <a:pt x="2993517" y="246761"/>
                  </a:lnTo>
                  <a:lnTo>
                    <a:pt x="2996565" y="257429"/>
                  </a:lnTo>
                  <a:lnTo>
                    <a:pt x="2999613" y="251333"/>
                  </a:lnTo>
                  <a:lnTo>
                    <a:pt x="3008757" y="251333"/>
                  </a:lnTo>
                  <a:lnTo>
                    <a:pt x="3011805" y="260477"/>
                  </a:lnTo>
                  <a:lnTo>
                    <a:pt x="3014853" y="266573"/>
                  </a:lnTo>
                  <a:lnTo>
                    <a:pt x="3017901" y="265049"/>
                  </a:lnTo>
                  <a:lnTo>
                    <a:pt x="3020949" y="262001"/>
                  </a:lnTo>
                  <a:lnTo>
                    <a:pt x="3028569" y="265049"/>
                  </a:lnTo>
                  <a:lnTo>
                    <a:pt x="3031617" y="269621"/>
                  </a:lnTo>
                  <a:lnTo>
                    <a:pt x="3034665" y="277241"/>
                  </a:lnTo>
                  <a:lnTo>
                    <a:pt x="3037713" y="284861"/>
                  </a:lnTo>
                  <a:lnTo>
                    <a:pt x="3040761" y="284861"/>
                  </a:lnTo>
                  <a:lnTo>
                    <a:pt x="3049905" y="283337"/>
                  </a:lnTo>
                  <a:lnTo>
                    <a:pt x="3052953" y="284861"/>
                  </a:lnTo>
                  <a:lnTo>
                    <a:pt x="3056001" y="263525"/>
                  </a:lnTo>
                  <a:lnTo>
                    <a:pt x="3059049" y="248285"/>
                  </a:lnTo>
                  <a:lnTo>
                    <a:pt x="3062097" y="248285"/>
                  </a:lnTo>
                  <a:lnTo>
                    <a:pt x="3071241" y="243713"/>
                  </a:lnTo>
                  <a:lnTo>
                    <a:pt x="3072765" y="263525"/>
                  </a:lnTo>
                  <a:lnTo>
                    <a:pt x="3075813" y="268097"/>
                  </a:lnTo>
                  <a:lnTo>
                    <a:pt x="3078861" y="257429"/>
                  </a:lnTo>
                  <a:lnTo>
                    <a:pt x="3081909" y="258953"/>
                  </a:lnTo>
                  <a:lnTo>
                    <a:pt x="3091053" y="262001"/>
                  </a:lnTo>
                  <a:lnTo>
                    <a:pt x="3094101" y="260477"/>
                  </a:lnTo>
                  <a:lnTo>
                    <a:pt x="3097149" y="265049"/>
                  </a:lnTo>
                  <a:lnTo>
                    <a:pt x="3100197" y="269621"/>
                  </a:lnTo>
                  <a:lnTo>
                    <a:pt x="3103245" y="268097"/>
                  </a:lnTo>
                  <a:lnTo>
                    <a:pt x="3112389" y="271145"/>
                  </a:lnTo>
                  <a:lnTo>
                    <a:pt x="3115437" y="272669"/>
                  </a:lnTo>
                  <a:lnTo>
                    <a:pt x="3116961" y="262001"/>
                  </a:lnTo>
                  <a:lnTo>
                    <a:pt x="3123057" y="262001"/>
                  </a:lnTo>
                  <a:lnTo>
                    <a:pt x="3132201" y="263525"/>
                  </a:lnTo>
                  <a:lnTo>
                    <a:pt x="3135249" y="263525"/>
                  </a:lnTo>
                  <a:lnTo>
                    <a:pt x="3138297" y="262001"/>
                  </a:lnTo>
                  <a:lnTo>
                    <a:pt x="3141345" y="263525"/>
                  </a:lnTo>
                  <a:lnTo>
                    <a:pt x="3144393" y="263525"/>
                  </a:lnTo>
                  <a:lnTo>
                    <a:pt x="3153537" y="263525"/>
                  </a:lnTo>
                  <a:lnTo>
                    <a:pt x="3156585" y="265049"/>
                  </a:lnTo>
                  <a:lnTo>
                    <a:pt x="3159633" y="262001"/>
                  </a:lnTo>
                  <a:lnTo>
                    <a:pt x="3161157" y="268097"/>
                  </a:lnTo>
                  <a:lnTo>
                    <a:pt x="3164205" y="272669"/>
                  </a:lnTo>
                  <a:lnTo>
                    <a:pt x="3173349" y="266573"/>
                  </a:lnTo>
                  <a:lnTo>
                    <a:pt x="3176397" y="262001"/>
                  </a:lnTo>
                  <a:lnTo>
                    <a:pt x="3179445" y="262001"/>
                  </a:lnTo>
                  <a:lnTo>
                    <a:pt x="3182493" y="252857"/>
                  </a:lnTo>
                  <a:lnTo>
                    <a:pt x="3185541" y="254381"/>
                  </a:lnTo>
                  <a:lnTo>
                    <a:pt x="3194685" y="257429"/>
                  </a:lnTo>
                  <a:lnTo>
                    <a:pt x="3197733" y="246761"/>
                  </a:lnTo>
                  <a:lnTo>
                    <a:pt x="3200781" y="245237"/>
                  </a:lnTo>
                  <a:lnTo>
                    <a:pt x="3203829" y="249809"/>
                  </a:lnTo>
                  <a:lnTo>
                    <a:pt x="3214497" y="243713"/>
                  </a:lnTo>
                  <a:lnTo>
                    <a:pt x="3217545" y="239141"/>
                  </a:lnTo>
                  <a:lnTo>
                    <a:pt x="3220593" y="242189"/>
                  </a:lnTo>
                  <a:lnTo>
                    <a:pt x="3223641" y="248285"/>
                  </a:lnTo>
                  <a:lnTo>
                    <a:pt x="3235833" y="246761"/>
                  </a:lnTo>
                  <a:lnTo>
                    <a:pt x="3238881" y="257429"/>
                  </a:lnTo>
                  <a:lnTo>
                    <a:pt x="3241929" y="268097"/>
                  </a:lnTo>
                  <a:lnTo>
                    <a:pt x="3244977" y="263525"/>
                  </a:lnTo>
                  <a:lnTo>
                    <a:pt x="3248025" y="254381"/>
                  </a:lnTo>
                  <a:lnTo>
                    <a:pt x="3255645" y="255905"/>
                  </a:lnTo>
                  <a:lnTo>
                    <a:pt x="3258693" y="258953"/>
                  </a:lnTo>
                  <a:lnTo>
                    <a:pt x="3261741" y="263525"/>
                  </a:lnTo>
                  <a:lnTo>
                    <a:pt x="3264789" y="260477"/>
                  </a:lnTo>
                  <a:lnTo>
                    <a:pt x="3267837" y="265049"/>
                  </a:lnTo>
                  <a:lnTo>
                    <a:pt x="3280029" y="265049"/>
                  </a:lnTo>
                  <a:lnTo>
                    <a:pt x="3283077" y="257429"/>
                  </a:lnTo>
                  <a:lnTo>
                    <a:pt x="3286125" y="242189"/>
                  </a:lnTo>
                  <a:lnTo>
                    <a:pt x="3289173" y="237617"/>
                  </a:lnTo>
                  <a:lnTo>
                    <a:pt x="3296793" y="233045"/>
                  </a:lnTo>
                  <a:lnTo>
                    <a:pt x="3299841" y="228473"/>
                  </a:lnTo>
                  <a:lnTo>
                    <a:pt x="3302889" y="216281"/>
                  </a:lnTo>
                  <a:lnTo>
                    <a:pt x="3305937" y="220853"/>
                  </a:lnTo>
                  <a:lnTo>
                    <a:pt x="3308985" y="219329"/>
                  </a:lnTo>
                  <a:lnTo>
                    <a:pt x="3318129" y="222377"/>
                  </a:lnTo>
                  <a:lnTo>
                    <a:pt x="3321177" y="208661"/>
                  </a:lnTo>
                  <a:lnTo>
                    <a:pt x="3324225" y="213233"/>
                  </a:lnTo>
                  <a:lnTo>
                    <a:pt x="3327273" y="205613"/>
                  </a:lnTo>
                  <a:lnTo>
                    <a:pt x="3330321" y="207137"/>
                  </a:lnTo>
                  <a:lnTo>
                    <a:pt x="3337941" y="205613"/>
                  </a:lnTo>
                  <a:lnTo>
                    <a:pt x="3340989" y="207137"/>
                  </a:lnTo>
                  <a:lnTo>
                    <a:pt x="3344037" y="201041"/>
                  </a:lnTo>
                  <a:lnTo>
                    <a:pt x="3347085" y="202565"/>
                  </a:lnTo>
                  <a:lnTo>
                    <a:pt x="3350133" y="204089"/>
                  </a:lnTo>
                  <a:lnTo>
                    <a:pt x="3362325" y="201041"/>
                  </a:lnTo>
                  <a:lnTo>
                    <a:pt x="3365373" y="208661"/>
                  </a:lnTo>
                  <a:lnTo>
                    <a:pt x="3368421" y="208661"/>
                  </a:lnTo>
                  <a:lnTo>
                    <a:pt x="3371469" y="204089"/>
                  </a:lnTo>
                  <a:lnTo>
                    <a:pt x="3380613" y="216281"/>
                  </a:lnTo>
                  <a:lnTo>
                    <a:pt x="3382137" y="231521"/>
                  </a:lnTo>
                  <a:lnTo>
                    <a:pt x="3385185" y="231521"/>
                  </a:lnTo>
                  <a:lnTo>
                    <a:pt x="3388233" y="226949"/>
                  </a:lnTo>
                  <a:lnTo>
                    <a:pt x="3391281" y="228473"/>
                  </a:lnTo>
                  <a:lnTo>
                    <a:pt x="3400425" y="219329"/>
                  </a:lnTo>
                  <a:lnTo>
                    <a:pt x="3403473" y="217805"/>
                  </a:lnTo>
                  <a:lnTo>
                    <a:pt x="3406521" y="226949"/>
                  </a:lnTo>
                  <a:lnTo>
                    <a:pt x="3409569" y="239141"/>
                  </a:lnTo>
                  <a:lnTo>
                    <a:pt x="3412617" y="233045"/>
                  </a:lnTo>
                  <a:lnTo>
                    <a:pt x="3421761" y="228473"/>
                  </a:lnTo>
                  <a:lnTo>
                    <a:pt x="3424809" y="225425"/>
                  </a:lnTo>
                  <a:lnTo>
                    <a:pt x="3426333" y="217805"/>
                  </a:lnTo>
                  <a:lnTo>
                    <a:pt x="3429381" y="222377"/>
                  </a:lnTo>
                  <a:lnTo>
                    <a:pt x="3432429" y="223901"/>
                  </a:lnTo>
                  <a:lnTo>
                    <a:pt x="3441573" y="222377"/>
                  </a:lnTo>
                  <a:lnTo>
                    <a:pt x="3444621" y="219329"/>
                  </a:lnTo>
                  <a:lnTo>
                    <a:pt x="3447669" y="219329"/>
                  </a:lnTo>
                  <a:lnTo>
                    <a:pt x="3450717" y="226949"/>
                  </a:lnTo>
                  <a:lnTo>
                    <a:pt x="3453765" y="229997"/>
                  </a:lnTo>
                  <a:lnTo>
                    <a:pt x="3462909" y="231521"/>
                  </a:lnTo>
                  <a:lnTo>
                    <a:pt x="3465957" y="216281"/>
                  </a:lnTo>
                  <a:lnTo>
                    <a:pt x="3469005" y="216281"/>
                  </a:lnTo>
                  <a:lnTo>
                    <a:pt x="3470529" y="220853"/>
                  </a:lnTo>
                  <a:lnTo>
                    <a:pt x="3473577" y="228473"/>
                  </a:lnTo>
                  <a:lnTo>
                    <a:pt x="3482721" y="217805"/>
                  </a:lnTo>
                  <a:lnTo>
                    <a:pt x="3485769" y="225425"/>
                  </a:lnTo>
                  <a:lnTo>
                    <a:pt x="3488817" y="225425"/>
                  </a:lnTo>
                  <a:lnTo>
                    <a:pt x="3491865" y="214757"/>
                  </a:lnTo>
                  <a:lnTo>
                    <a:pt x="3504057" y="205613"/>
                  </a:lnTo>
                  <a:lnTo>
                    <a:pt x="3507105" y="196469"/>
                  </a:lnTo>
                  <a:lnTo>
                    <a:pt x="3510153" y="196469"/>
                  </a:lnTo>
                  <a:lnTo>
                    <a:pt x="3513201" y="185801"/>
                  </a:lnTo>
                  <a:lnTo>
                    <a:pt x="3516249" y="185801"/>
                  </a:lnTo>
                  <a:lnTo>
                    <a:pt x="3523869" y="181229"/>
                  </a:lnTo>
                  <a:lnTo>
                    <a:pt x="3526917" y="176657"/>
                  </a:lnTo>
                  <a:lnTo>
                    <a:pt x="3529965" y="176657"/>
                  </a:lnTo>
                  <a:lnTo>
                    <a:pt x="3533013" y="175133"/>
                  </a:lnTo>
                  <a:lnTo>
                    <a:pt x="3536061" y="172085"/>
                  </a:lnTo>
                  <a:lnTo>
                    <a:pt x="3545205" y="170561"/>
                  </a:lnTo>
                  <a:lnTo>
                    <a:pt x="3548253" y="175133"/>
                  </a:lnTo>
                  <a:lnTo>
                    <a:pt x="3551301" y="173609"/>
                  </a:lnTo>
                  <a:lnTo>
                    <a:pt x="3554349" y="170561"/>
                  </a:lnTo>
                  <a:lnTo>
                    <a:pt x="3557397" y="175133"/>
                  </a:lnTo>
                  <a:lnTo>
                    <a:pt x="3565017" y="167513"/>
                  </a:lnTo>
                  <a:lnTo>
                    <a:pt x="3568065" y="167513"/>
                  </a:lnTo>
                  <a:lnTo>
                    <a:pt x="3571113" y="179705"/>
                  </a:lnTo>
                  <a:lnTo>
                    <a:pt x="3574161" y="179705"/>
                  </a:lnTo>
                  <a:lnTo>
                    <a:pt x="3577209" y="191897"/>
                  </a:lnTo>
                  <a:lnTo>
                    <a:pt x="3586353" y="184277"/>
                  </a:lnTo>
                  <a:lnTo>
                    <a:pt x="3589401" y="188849"/>
                  </a:lnTo>
                  <a:lnTo>
                    <a:pt x="3592449" y="193421"/>
                  </a:lnTo>
                  <a:lnTo>
                    <a:pt x="3595497" y="197993"/>
                  </a:lnTo>
                  <a:lnTo>
                    <a:pt x="3598545" y="187325"/>
                  </a:lnTo>
                  <a:lnTo>
                    <a:pt x="3606165" y="190373"/>
                  </a:lnTo>
                  <a:lnTo>
                    <a:pt x="3609213" y="202565"/>
                  </a:lnTo>
                  <a:lnTo>
                    <a:pt x="3612261" y="207137"/>
                  </a:lnTo>
                  <a:lnTo>
                    <a:pt x="3615309" y="208661"/>
                  </a:lnTo>
                  <a:lnTo>
                    <a:pt x="3618357" y="201041"/>
                  </a:lnTo>
                  <a:lnTo>
                    <a:pt x="3627501" y="197993"/>
                  </a:lnTo>
                  <a:lnTo>
                    <a:pt x="3630549" y="199517"/>
                  </a:lnTo>
                  <a:lnTo>
                    <a:pt x="3633597" y="213233"/>
                  </a:lnTo>
                  <a:lnTo>
                    <a:pt x="3636645" y="204089"/>
                  </a:lnTo>
                  <a:lnTo>
                    <a:pt x="3639693" y="196469"/>
                  </a:lnTo>
                  <a:lnTo>
                    <a:pt x="3648837" y="196469"/>
                  </a:lnTo>
                  <a:lnTo>
                    <a:pt x="3650361" y="187325"/>
                  </a:lnTo>
                  <a:lnTo>
                    <a:pt x="3653409" y="188849"/>
                  </a:lnTo>
                  <a:lnTo>
                    <a:pt x="3656457" y="188849"/>
                  </a:lnTo>
                  <a:lnTo>
                    <a:pt x="3659505" y="188849"/>
                  </a:lnTo>
                  <a:lnTo>
                    <a:pt x="3671697" y="188849"/>
                  </a:lnTo>
                  <a:lnTo>
                    <a:pt x="3674745" y="194945"/>
                  </a:lnTo>
                  <a:lnTo>
                    <a:pt x="3677793" y="201041"/>
                  </a:lnTo>
                  <a:lnTo>
                    <a:pt x="3680841" y="196469"/>
                  </a:lnTo>
                  <a:lnTo>
                    <a:pt x="3689985" y="191897"/>
                  </a:lnTo>
                  <a:lnTo>
                    <a:pt x="3693033" y="181229"/>
                  </a:lnTo>
                  <a:lnTo>
                    <a:pt x="3694557" y="184277"/>
                  </a:lnTo>
                  <a:lnTo>
                    <a:pt x="3697605" y="182753"/>
                  </a:lnTo>
                  <a:lnTo>
                    <a:pt x="3700653" y="175133"/>
                  </a:lnTo>
                  <a:lnTo>
                    <a:pt x="3709797" y="175133"/>
                  </a:lnTo>
                  <a:lnTo>
                    <a:pt x="3712845" y="172085"/>
                  </a:lnTo>
                  <a:lnTo>
                    <a:pt x="3715893" y="172085"/>
                  </a:lnTo>
                  <a:lnTo>
                    <a:pt x="3718941" y="179705"/>
                  </a:lnTo>
                  <a:lnTo>
                    <a:pt x="3721989" y="172085"/>
                  </a:lnTo>
                  <a:lnTo>
                    <a:pt x="3731133" y="172085"/>
                  </a:lnTo>
                  <a:lnTo>
                    <a:pt x="3734181" y="165989"/>
                  </a:lnTo>
                  <a:lnTo>
                    <a:pt x="3737229" y="158369"/>
                  </a:lnTo>
                  <a:lnTo>
                    <a:pt x="3738753" y="158369"/>
                  </a:lnTo>
                  <a:lnTo>
                    <a:pt x="3741801" y="158369"/>
                  </a:lnTo>
                  <a:lnTo>
                    <a:pt x="3750945" y="158369"/>
                  </a:lnTo>
                  <a:lnTo>
                    <a:pt x="3753993" y="153797"/>
                  </a:lnTo>
                  <a:lnTo>
                    <a:pt x="3757041" y="149225"/>
                  </a:lnTo>
                  <a:lnTo>
                    <a:pt x="3760089" y="152273"/>
                  </a:lnTo>
                  <a:lnTo>
                    <a:pt x="3763137" y="144653"/>
                  </a:lnTo>
                  <a:lnTo>
                    <a:pt x="3775329" y="133985"/>
                  </a:lnTo>
                  <a:lnTo>
                    <a:pt x="3778377" y="132461"/>
                  </a:lnTo>
                  <a:lnTo>
                    <a:pt x="3781425" y="137033"/>
                  </a:lnTo>
                  <a:lnTo>
                    <a:pt x="3782949" y="140081"/>
                  </a:lnTo>
                  <a:lnTo>
                    <a:pt x="3792093" y="132461"/>
                  </a:lnTo>
                  <a:lnTo>
                    <a:pt x="3795141" y="135509"/>
                  </a:lnTo>
                  <a:lnTo>
                    <a:pt x="3798189" y="126365"/>
                  </a:lnTo>
                  <a:lnTo>
                    <a:pt x="3801237" y="126365"/>
                  </a:lnTo>
                  <a:lnTo>
                    <a:pt x="3804285" y="126365"/>
                  </a:lnTo>
                  <a:lnTo>
                    <a:pt x="3813429" y="132461"/>
                  </a:lnTo>
                  <a:lnTo>
                    <a:pt x="3816477" y="133985"/>
                  </a:lnTo>
                  <a:lnTo>
                    <a:pt x="3819525" y="132461"/>
                  </a:lnTo>
                  <a:lnTo>
                    <a:pt x="3822573" y="123317"/>
                  </a:lnTo>
                  <a:lnTo>
                    <a:pt x="3825621" y="115697"/>
                  </a:lnTo>
                  <a:lnTo>
                    <a:pt x="3833241" y="112649"/>
                  </a:lnTo>
                  <a:lnTo>
                    <a:pt x="3836289" y="111125"/>
                  </a:lnTo>
                  <a:lnTo>
                    <a:pt x="3839337" y="112649"/>
                  </a:lnTo>
                  <a:lnTo>
                    <a:pt x="3842385" y="118745"/>
                  </a:lnTo>
                  <a:lnTo>
                    <a:pt x="3845433" y="120269"/>
                  </a:lnTo>
                  <a:lnTo>
                    <a:pt x="3854577" y="117221"/>
                  </a:lnTo>
                  <a:lnTo>
                    <a:pt x="3857625" y="120269"/>
                  </a:lnTo>
                  <a:lnTo>
                    <a:pt x="3860673" y="118745"/>
                  </a:lnTo>
                  <a:lnTo>
                    <a:pt x="3863721" y="117221"/>
                  </a:lnTo>
                  <a:lnTo>
                    <a:pt x="3866769" y="114173"/>
                  </a:lnTo>
                  <a:lnTo>
                    <a:pt x="3874389" y="111125"/>
                  </a:lnTo>
                  <a:lnTo>
                    <a:pt x="3877437" y="112649"/>
                  </a:lnTo>
                  <a:lnTo>
                    <a:pt x="3880485" y="115697"/>
                  </a:lnTo>
                  <a:lnTo>
                    <a:pt x="3883533" y="117221"/>
                  </a:lnTo>
                  <a:lnTo>
                    <a:pt x="3886581" y="111125"/>
                  </a:lnTo>
                  <a:lnTo>
                    <a:pt x="3895725" y="103505"/>
                  </a:lnTo>
                  <a:lnTo>
                    <a:pt x="3898773" y="105029"/>
                  </a:lnTo>
                  <a:lnTo>
                    <a:pt x="3901821" y="106553"/>
                  </a:lnTo>
                  <a:lnTo>
                    <a:pt x="3904869" y="112649"/>
                  </a:lnTo>
                  <a:lnTo>
                    <a:pt x="3907917" y="91313"/>
                  </a:lnTo>
                  <a:lnTo>
                    <a:pt x="3915537" y="83693"/>
                  </a:lnTo>
                  <a:lnTo>
                    <a:pt x="3918585" y="80645"/>
                  </a:lnTo>
                  <a:lnTo>
                    <a:pt x="3921633" y="82169"/>
                  </a:lnTo>
                  <a:lnTo>
                    <a:pt x="3924681" y="88265"/>
                  </a:lnTo>
                  <a:lnTo>
                    <a:pt x="3927729" y="92837"/>
                  </a:lnTo>
                  <a:lnTo>
                    <a:pt x="3936873" y="88265"/>
                  </a:lnTo>
                  <a:lnTo>
                    <a:pt x="3939921" y="80645"/>
                  </a:lnTo>
                  <a:lnTo>
                    <a:pt x="3942969" y="83693"/>
                  </a:lnTo>
                  <a:lnTo>
                    <a:pt x="3946017" y="85217"/>
                  </a:lnTo>
                  <a:lnTo>
                    <a:pt x="3949065" y="88265"/>
                  </a:lnTo>
                  <a:lnTo>
                    <a:pt x="3959733" y="88265"/>
                  </a:lnTo>
                  <a:lnTo>
                    <a:pt x="3962781" y="91313"/>
                  </a:lnTo>
                  <a:lnTo>
                    <a:pt x="3965829" y="88265"/>
                  </a:lnTo>
                  <a:lnTo>
                    <a:pt x="3968877" y="92837"/>
                  </a:lnTo>
                  <a:lnTo>
                    <a:pt x="3978021" y="95885"/>
                  </a:lnTo>
                  <a:lnTo>
                    <a:pt x="3981069" y="91313"/>
                  </a:lnTo>
                  <a:lnTo>
                    <a:pt x="3984117" y="83693"/>
                  </a:lnTo>
                  <a:lnTo>
                    <a:pt x="3987165" y="82169"/>
                  </a:lnTo>
                  <a:lnTo>
                    <a:pt x="3990213" y="82169"/>
                  </a:lnTo>
                  <a:lnTo>
                    <a:pt x="3999357" y="97409"/>
                  </a:lnTo>
                  <a:lnTo>
                    <a:pt x="4002405" y="98933"/>
                  </a:lnTo>
                  <a:lnTo>
                    <a:pt x="4003929" y="97409"/>
                  </a:lnTo>
                  <a:lnTo>
                    <a:pt x="4006977" y="92837"/>
                  </a:lnTo>
                  <a:lnTo>
                    <a:pt x="4010025" y="94361"/>
                  </a:lnTo>
                  <a:lnTo>
                    <a:pt x="4019169" y="97409"/>
                  </a:lnTo>
                  <a:lnTo>
                    <a:pt x="4022217" y="111125"/>
                  </a:lnTo>
                  <a:lnTo>
                    <a:pt x="4025265" y="120269"/>
                  </a:lnTo>
                  <a:lnTo>
                    <a:pt x="4028313" y="118745"/>
                  </a:lnTo>
                  <a:lnTo>
                    <a:pt x="4031361" y="126365"/>
                  </a:lnTo>
                  <a:lnTo>
                    <a:pt x="4040505" y="115697"/>
                  </a:lnTo>
                  <a:lnTo>
                    <a:pt x="4043553" y="121793"/>
                  </a:lnTo>
                  <a:lnTo>
                    <a:pt x="4046601" y="118745"/>
                  </a:lnTo>
                  <a:lnTo>
                    <a:pt x="4048125" y="100457"/>
                  </a:lnTo>
                  <a:lnTo>
                    <a:pt x="4051173" y="97409"/>
                  </a:lnTo>
                  <a:lnTo>
                    <a:pt x="4060317" y="105029"/>
                  </a:lnTo>
                  <a:lnTo>
                    <a:pt x="4063365" y="98933"/>
                  </a:lnTo>
                  <a:lnTo>
                    <a:pt x="4066413" y="100457"/>
                  </a:lnTo>
                  <a:lnTo>
                    <a:pt x="4069461" y="91313"/>
                  </a:lnTo>
                  <a:lnTo>
                    <a:pt x="4072509" y="85217"/>
                  </a:lnTo>
                  <a:lnTo>
                    <a:pt x="4081653" y="83693"/>
                  </a:lnTo>
                  <a:lnTo>
                    <a:pt x="4084701" y="73025"/>
                  </a:lnTo>
                  <a:lnTo>
                    <a:pt x="4087749" y="71501"/>
                  </a:lnTo>
                  <a:lnTo>
                    <a:pt x="4090797" y="76073"/>
                  </a:lnTo>
                  <a:lnTo>
                    <a:pt x="4092321" y="68453"/>
                  </a:lnTo>
                  <a:lnTo>
                    <a:pt x="4101465" y="71501"/>
                  </a:lnTo>
                  <a:lnTo>
                    <a:pt x="4104513" y="68453"/>
                  </a:lnTo>
                  <a:lnTo>
                    <a:pt x="4107561" y="57785"/>
                  </a:lnTo>
                  <a:lnTo>
                    <a:pt x="4110609" y="41021"/>
                  </a:lnTo>
                  <a:lnTo>
                    <a:pt x="4113657" y="41021"/>
                  </a:lnTo>
                  <a:lnTo>
                    <a:pt x="4122801" y="27305"/>
                  </a:lnTo>
                  <a:lnTo>
                    <a:pt x="4125849" y="28829"/>
                  </a:lnTo>
                  <a:lnTo>
                    <a:pt x="4128897" y="21209"/>
                  </a:lnTo>
                  <a:lnTo>
                    <a:pt x="4131945" y="24257"/>
                  </a:lnTo>
                  <a:lnTo>
                    <a:pt x="4134993" y="12065"/>
                  </a:lnTo>
                  <a:lnTo>
                    <a:pt x="4142613" y="15113"/>
                  </a:lnTo>
                  <a:lnTo>
                    <a:pt x="4145661" y="15113"/>
                  </a:lnTo>
                  <a:lnTo>
                    <a:pt x="4148709" y="19685"/>
                  </a:lnTo>
                  <a:lnTo>
                    <a:pt x="4151757" y="27305"/>
                  </a:lnTo>
                  <a:lnTo>
                    <a:pt x="4154805" y="21209"/>
                  </a:lnTo>
                  <a:lnTo>
                    <a:pt x="4163949" y="13589"/>
                  </a:lnTo>
                  <a:lnTo>
                    <a:pt x="4166997" y="18161"/>
                  </a:lnTo>
                  <a:lnTo>
                    <a:pt x="4170045" y="12065"/>
                  </a:lnTo>
                  <a:lnTo>
                    <a:pt x="4173093" y="13589"/>
                  </a:lnTo>
                  <a:lnTo>
                    <a:pt x="4176141" y="4445"/>
                  </a:lnTo>
                  <a:lnTo>
                    <a:pt x="4183761" y="0"/>
                  </a:lnTo>
                  <a:lnTo>
                    <a:pt x="4186809" y="15113"/>
                  </a:lnTo>
                  <a:lnTo>
                    <a:pt x="4189857" y="16637"/>
                  </a:lnTo>
                  <a:lnTo>
                    <a:pt x="4195953" y="21209"/>
                  </a:lnTo>
                  <a:lnTo>
                    <a:pt x="4205097" y="19685"/>
                  </a:lnTo>
                  <a:lnTo>
                    <a:pt x="4208145" y="18161"/>
                  </a:lnTo>
                  <a:lnTo>
                    <a:pt x="4211193" y="19685"/>
                  </a:lnTo>
                  <a:lnTo>
                    <a:pt x="4214241" y="28829"/>
                  </a:lnTo>
                  <a:lnTo>
                    <a:pt x="4217289" y="25781"/>
                  </a:lnTo>
                  <a:lnTo>
                    <a:pt x="4226433" y="41021"/>
                  </a:lnTo>
                  <a:lnTo>
                    <a:pt x="4227957" y="25781"/>
                  </a:lnTo>
                  <a:lnTo>
                    <a:pt x="4231005" y="18161"/>
                  </a:lnTo>
                  <a:lnTo>
                    <a:pt x="4234053" y="21209"/>
                  </a:lnTo>
                  <a:lnTo>
                    <a:pt x="4237101" y="19685"/>
                  </a:lnTo>
                  <a:lnTo>
                    <a:pt x="4246245" y="7493"/>
                  </a:lnTo>
                  <a:lnTo>
                    <a:pt x="4249293" y="22733"/>
                  </a:lnTo>
                  <a:lnTo>
                    <a:pt x="4252341" y="31877"/>
                  </a:lnTo>
                  <a:lnTo>
                    <a:pt x="4255389" y="18161"/>
                  </a:lnTo>
                  <a:lnTo>
                    <a:pt x="4258437" y="48641"/>
                  </a:lnTo>
                  <a:lnTo>
                    <a:pt x="4267581" y="50165"/>
                  </a:lnTo>
                  <a:lnTo>
                    <a:pt x="4270629" y="42545"/>
                  </a:lnTo>
                  <a:lnTo>
                    <a:pt x="4272153" y="33401"/>
                  </a:lnTo>
                  <a:lnTo>
                    <a:pt x="4275201" y="24257"/>
                  </a:lnTo>
                  <a:lnTo>
                    <a:pt x="4287393" y="18161"/>
                  </a:lnTo>
                  <a:lnTo>
                    <a:pt x="4290441" y="2921"/>
                  </a:lnTo>
                  <a:lnTo>
                    <a:pt x="4293489" y="5969"/>
                  </a:lnTo>
                  <a:lnTo>
                    <a:pt x="4296537" y="5969"/>
                  </a:lnTo>
                  <a:lnTo>
                    <a:pt x="4299585" y="12065"/>
                  </a:lnTo>
                  <a:lnTo>
                    <a:pt x="4308729" y="18161"/>
                  </a:lnTo>
                  <a:lnTo>
                    <a:pt x="4311777" y="19685"/>
                  </a:lnTo>
                  <a:lnTo>
                    <a:pt x="4314825" y="37973"/>
                  </a:lnTo>
                  <a:lnTo>
                    <a:pt x="4316349" y="63881"/>
                  </a:lnTo>
                  <a:lnTo>
                    <a:pt x="4319397" y="62357"/>
                  </a:lnTo>
                  <a:lnTo>
                    <a:pt x="4328541" y="71501"/>
                  </a:lnTo>
                  <a:lnTo>
                    <a:pt x="4331589" y="63881"/>
                  </a:lnTo>
                  <a:lnTo>
                    <a:pt x="4334637" y="50165"/>
                  </a:lnTo>
                  <a:lnTo>
                    <a:pt x="4337685" y="48641"/>
                  </a:lnTo>
                  <a:lnTo>
                    <a:pt x="4340733" y="82169"/>
                  </a:lnTo>
                  <a:lnTo>
                    <a:pt x="4352925" y="82169"/>
                  </a:lnTo>
                  <a:lnTo>
                    <a:pt x="4355973" y="77597"/>
                  </a:lnTo>
                  <a:lnTo>
                    <a:pt x="4359021" y="71501"/>
                  </a:lnTo>
                  <a:lnTo>
                    <a:pt x="4360545" y="85217"/>
                  </a:lnTo>
                  <a:lnTo>
                    <a:pt x="4369689" y="106553"/>
                  </a:lnTo>
                  <a:lnTo>
                    <a:pt x="4372737" y="108077"/>
                  </a:lnTo>
                  <a:lnTo>
                    <a:pt x="4375785" y="74549"/>
                  </a:lnTo>
                  <a:lnTo>
                    <a:pt x="4378833" y="85217"/>
                  </a:lnTo>
                  <a:lnTo>
                    <a:pt x="4381881" y="89789"/>
                  </a:lnTo>
                  <a:lnTo>
                    <a:pt x="4391025" y="71501"/>
                  </a:lnTo>
                  <a:lnTo>
                    <a:pt x="4394073" y="68453"/>
                  </a:lnTo>
                  <a:lnTo>
                    <a:pt x="4397121" y="71501"/>
                  </a:lnTo>
                  <a:lnTo>
                    <a:pt x="4400169" y="71501"/>
                  </a:lnTo>
                  <a:lnTo>
                    <a:pt x="4403217" y="89789"/>
                  </a:lnTo>
                  <a:lnTo>
                    <a:pt x="4410837" y="77597"/>
                  </a:lnTo>
                  <a:lnTo>
                    <a:pt x="4413885" y="88265"/>
                  </a:lnTo>
                  <a:lnTo>
                    <a:pt x="4416933" y="69977"/>
                  </a:lnTo>
                  <a:lnTo>
                    <a:pt x="4419981" y="82169"/>
                  </a:lnTo>
                  <a:lnTo>
                    <a:pt x="4423029" y="83693"/>
                  </a:lnTo>
                  <a:lnTo>
                    <a:pt x="4432173" y="103505"/>
                  </a:lnTo>
                  <a:lnTo>
                    <a:pt x="4435221" y="89789"/>
                  </a:lnTo>
                  <a:lnTo>
                    <a:pt x="4438269" y="92837"/>
                  </a:lnTo>
                  <a:lnTo>
                    <a:pt x="4441317" y="97409"/>
                  </a:lnTo>
                  <a:lnTo>
                    <a:pt x="4444365" y="105029"/>
                  </a:lnTo>
                  <a:lnTo>
                    <a:pt x="4455033" y="120269"/>
                  </a:lnTo>
                  <a:lnTo>
                    <a:pt x="4458081" y="109601"/>
                  </a:lnTo>
                  <a:lnTo>
                    <a:pt x="4461129" y="146177"/>
                  </a:lnTo>
                  <a:lnTo>
                    <a:pt x="4464177" y="100457"/>
                  </a:lnTo>
                  <a:lnTo>
                    <a:pt x="4473321" y="101981"/>
                  </a:lnTo>
                  <a:lnTo>
                    <a:pt x="4476369" y="97409"/>
                  </a:lnTo>
                  <a:lnTo>
                    <a:pt x="4479417" y="98933"/>
                  </a:lnTo>
                  <a:lnTo>
                    <a:pt x="4482465" y="83693"/>
                  </a:lnTo>
                  <a:lnTo>
                    <a:pt x="4485513" y="101981"/>
                  </a:lnTo>
                  <a:lnTo>
                    <a:pt x="4493133" y="114173"/>
                  </a:lnTo>
                  <a:lnTo>
                    <a:pt x="4496181" y="135509"/>
                  </a:lnTo>
                  <a:lnTo>
                    <a:pt x="4499229" y="123317"/>
                  </a:lnTo>
                  <a:lnTo>
                    <a:pt x="4502277" y="124841"/>
                  </a:lnTo>
                  <a:lnTo>
                    <a:pt x="4505325" y="114173"/>
                  </a:lnTo>
                  <a:lnTo>
                    <a:pt x="4514469" y="129413"/>
                  </a:lnTo>
                  <a:lnTo>
                    <a:pt x="4517517" y="129413"/>
                  </a:lnTo>
                  <a:lnTo>
                    <a:pt x="4520565" y="112649"/>
                  </a:lnTo>
                  <a:lnTo>
                    <a:pt x="4523613" y="103505"/>
                  </a:lnTo>
                  <a:lnTo>
                    <a:pt x="4526661" y="98933"/>
                  </a:lnTo>
                  <a:lnTo>
                    <a:pt x="4535805" y="92837"/>
                  </a:lnTo>
                  <a:lnTo>
                    <a:pt x="4537329" y="91313"/>
                  </a:lnTo>
                  <a:lnTo>
                    <a:pt x="4540377" y="89789"/>
                  </a:lnTo>
                  <a:lnTo>
                    <a:pt x="4543425" y="91313"/>
                  </a:lnTo>
                  <a:lnTo>
                    <a:pt x="4546473" y="79121"/>
                  </a:lnTo>
                  <a:lnTo>
                    <a:pt x="4555617" y="82169"/>
                  </a:lnTo>
                  <a:lnTo>
                    <a:pt x="4558665" y="62357"/>
                  </a:lnTo>
                  <a:lnTo>
                    <a:pt x="4561713" y="62357"/>
                  </a:lnTo>
                  <a:lnTo>
                    <a:pt x="4564761" y="62357"/>
                  </a:lnTo>
                  <a:lnTo>
                    <a:pt x="4567809" y="71501"/>
                  </a:lnTo>
                  <a:lnTo>
                    <a:pt x="4576953" y="69977"/>
                  </a:lnTo>
                  <a:lnTo>
                    <a:pt x="4580001" y="63881"/>
                  </a:lnTo>
                  <a:lnTo>
                    <a:pt x="4581525" y="79121"/>
                  </a:lnTo>
                  <a:lnTo>
                    <a:pt x="4584573" y="97409"/>
                  </a:lnTo>
                  <a:lnTo>
                    <a:pt x="4587621" y="89789"/>
                  </a:lnTo>
                  <a:lnTo>
                    <a:pt x="4596765" y="106553"/>
                  </a:lnTo>
                  <a:lnTo>
                    <a:pt x="4599813" y="112649"/>
                  </a:lnTo>
                  <a:lnTo>
                    <a:pt x="4602861" y="124841"/>
                  </a:lnTo>
                  <a:lnTo>
                    <a:pt x="4605909" y="114173"/>
                  </a:lnTo>
                  <a:lnTo>
                    <a:pt x="4618101" y="132461"/>
                  </a:lnTo>
                  <a:lnTo>
                    <a:pt x="4621149" y="132461"/>
                  </a:lnTo>
                  <a:lnTo>
                    <a:pt x="4624197" y="111125"/>
                  </a:lnTo>
                  <a:lnTo>
                    <a:pt x="4625721" y="112649"/>
                  </a:lnTo>
                  <a:lnTo>
                    <a:pt x="4628769" y="127889"/>
                  </a:lnTo>
                  <a:lnTo>
                    <a:pt x="4637913" y="144653"/>
                  </a:lnTo>
                  <a:lnTo>
                    <a:pt x="4640961" y="135509"/>
                  </a:lnTo>
                  <a:lnTo>
                    <a:pt x="4644009" y="126365"/>
                  </a:lnTo>
                  <a:lnTo>
                    <a:pt x="4647057" y="120269"/>
                  </a:lnTo>
                  <a:lnTo>
                    <a:pt x="4650105" y="112649"/>
                  </a:lnTo>
                  <a:lnTo>
                    <a:pt x="4659249" y="135509"/>
                  </a:lnTo>
                  <a:lnTo>
                    <a:pt x="4662297" y="123317"/>
                  </a:lnTo>
                  <a:lnTo>
                    <a:pt x="4665345" y="124841"/>
                  </a:lnTo>
                  <a:lnTo>
                    <a:pt x="4668393" y="118745"/>
                  </a:lnTo>
                  <a:lnTo>
                    <a:pt x="4669917" y="141605"/>
                  </a:lnTo>
                  <a:lnTo>
                    <a:pt x="4679061" y="150749"/>
                  </a:lnTo>
                  <a:lnTo>
                    <a:pt x="4682109" y="147701"/>
                  </a:lnTo>
                  <a:lnTo>
                    <a:pt x="4685157" y="159893"/>
                  </a:lnTo>
                  <a:lnTo>
                    <a:pt x="4688205" y="175133"/>
                  </a:lnTo>
                  <a:lnTo>
                    <a:pt x="4691253" y="176657"/>
                  </a:lnTo>
                  <a:lnTo>
                    <a:pt x="4700397" y="170561"/>
                  </a:lnTo>
                  <a:lnTo>
                    <a:pt x="4703445" y="158369"/>
                  </a:lnTo>
                  <a:lnTo>
                    <a:pt x="4706493" y="164465"/>
                  </a:lnTo>
                  <a:lnTo>
                    <a:pt x="4709541" y="182753"/>
                  </a:lnTo>
                  <a:lnTo>
                    <a:pt x="4712589" y="176657"/>
                  </a:lnTo>
                  <a:lnTo>
                    <a:pt x="4720209" y="179705"/>
                  </a:lnTo>
                  <a:lnTo>
                    <a:pt x="4723257" y="175133"/>
                  </a:lnTo>
                  <a:lnTo>
                    <a:pt x="4726305" y="175133"/>
                  </a:lnTo>
                  <a:lnTo>
                    <a:pt x="4729353" y="165989"/>
                  </a:lnTo>
                  <a:lnTo>
                    <a:pt x="4732401" y="153797"/>
                  </a:lnTo>
                  <a:lnTo>
                    <a:pt x="4744593" y="146177"/>
                  </a:lnTo>
                  <a:lnTo>
                    <a:pt x="4747641" y="140081"/>
                  </a:lnTo>
                  <a:lnTo>
                    <a:pt x="4750689" y="161417"/>
                  </a:lnTo>
                  <a:lnTo>
                    <a:pt x="4753737" y="150749"/>
                  </a:lnTo>
                  <a:lnTo>
                    <a:pt x="4761357" y="146177"/>
                  </a:lnTo>
                  <a:lnTo>
                    <a:pt x="4764405" y="158369"/>
                  </a:lnTo>
                  <a:lnTo>
                    <a:pt x="4767453" y="147701"/>
                  </a:lnTo>
                  <a:lnTo>
                    <a:pt x="4770501" y="155321"/>
                  </a:lnTo>
                  <a:lnTo>
                    <a:pt x="4773549" y="170561"/>
                  </a:lnTo>
                  <a:lnTo>
                    <a:pt x="4782693" y="201041"/>
                  </a:lnTo>
                  <a:lnTo>
                    <a:pt x="4785741" y="204089"/>
                  </a:lnTo>
                  <a:lnTo>
                    <a:pt x="4788789" y="194945"/>
                  </a:lnTo>
                  <a:lnTo>
                    <a:pt x="4791837" y="199517"/>
                  </a:lnTo>
                  <a:lnTo>
                    <a:pt x="4794885" y="202565"/>
                  </a:lnTo>
                  <a:lnTo>
                    <a:pt x="4805553" y="190373"/>
                  </a:lnTo>
                  <a:lnTo>
                    <a:pt x="4808601" y="187325"/>
                  </a:lnTo>
                  <a:lnTo>
                    <a:pt x="4811649" y="179705"/>
                  </a:lnTo>
                  <a:lnTo>
                    <a:pt x="4814697" y="167513"/>
                  </a:lnTo>
                  <a:lnTo>
                    <a:pt x="4823841" y="153797"/>
                  </a:lnTo>
                  <a:lnTo>
                    <a:pt x="4826889" y="162941"/>
                  </a:lnTo>
                  <a:lnTo>
                    <a:pt x="4829937" y="176657"/>
                  </a:lnTo>
                  <a:lnTo>
                    <a:pt x="4832985" y="176657"/>
                  </a:lnTo>
                  <a:lnTo>
                    <a:pt x="4836033" y="178181"/>
                  </a:lnTo>
                  <a:lnTo>
                    <a:pt x="4846701" y="178181"/>
                  </a:lnTo>
                  <a:lnTo>
                    <a:pt x="4849749" y="162941"/>
                  </a:lnTo>
                  <a:lnTo>
                    <a:pt x="4852797" y="161417"/>
                  </a:lnTo>
                  <a:lnTo>
                    <a:pt x="4855845" y="161417"/>
                  </a:lnTo>
                  <a:lnTo>
                    <a:pt x="4864989" y="159893"/>
                  </a:lnTo>
                  <a:lnTo>
                    <a:pt x="4868037" y="159893"/>
                  </a:lnTo>
                  <a:lnTo>
                    <a:pt x="4871085" y="190373"/>
                  </a:lnTo>
                  <a:lnTo>
                    <a:pt x="4874133" y="190373"/>
                  </a:lnTo>
                  <a:lnTo>
                    <a:pt x="4877181" y="179705"/>
                  </a:lnTo>
                  <a:lnTo>
                    <a:pt x="4886325" y="172085"/>
                  </a:lnTo>
                  <a:lnTo>
                    <a:pt x="4889373" y="176657"/>
                  </a:lnTo>
                  <a:lnTo>
                    <a:pt x="4890897" y="172085"/>
                  </a:lnTo>
                  <a:lnTo>
                    <a:pt x="4893945" y="172085"/>
                  </a:lnTo>
                  <a:lnTo>
                    <a:pt x="4896993" y="159893"/>
                  </a:lnTo>
                  <a:lnTo>
                    <a:pt x="4906137" y="169037"/>
                  </a:lnTo>
                  <a:lnTo>
                    <a:pt x="4909185" y="172085"/>
                  </a:lnTo>
                  <a:lnTo>
                    <a:pt x="4912233" y="169037"/>
                  </a:lnTo>
                  <a:lnTo>
                    <a:pt x="4915281" y="150749"/>
                  </a:lnTo>
                  <a:lnTo>
                    <a:pt x="4918329" y="135509"/>
                  </a:lnTo>
                  <a:lnTo>
                    <a:pt x="4927473" y="135509"/>
                  </a:lnTo>
                  <a:lnTo>
                    <a:pt x="4930521" y="138557"/>
                  </a:lnTo>
                  <a:lnTo>
                    <a:pt x="4933569" y="137033"/>
                  </a:lnTo>
                  <a:lnTo>
                    <a:pt x="4936617" y="126365"/>
                  </a:lnTo>
                  <a:lnTo>
                    <a:pt x="4938141" y="132461"/>
                  </a:lnTo>
                  <a:lnTo>
                    <a:pt x="4947285" y="121793"/>
                  </a:lnTo>
                  <a:lnTo>
                    <a:pt x="4950333" y="130937"/>
                  </a:lnTo>
                  <a:lnTo>
                    <a:pt x="4953381" y="114173"/>
                  </a:lnTo>
                  <a:lnTo>
                    <a:pt x="4956429" y="108077"/>
                  </a:lnTo>
                  <a:lnTo>
                    <a:pt x="4959477" y="114173"/>
                  </a:lnTo>
                  <a:lnTo>
                    <a:pt x="4968621" y="108077"/>
                  </a:lnTo>
                  <a:lnTo>
                    <a:pt x="4971669" y="106553"/>
                  </a:lnTo>
                  <a:lnTo>
                    <a:pt x="4974717" y="111125"/>
                  </a:lnTo>
                  <a:lnTo>
                    <a:pt x="4977765" y="109601"/>
                  </a:lnTo>
                  <a:lnTo>
                    <a:pt x="4980813" y="112649"/>
                  </a:lnTo>
                  <a:lnTo>
                    <a:pt x="4988433" y="126365"/>
                  </a:lnTo>
                  <a:lnTo>
                    <a:pt x="4991481" y="138557"/>
                  </a:lnTo>
                  <a:lnTo>
                    <a:pt x="4994529" y="140081"/>
                  </a:lnTo>
                  <a:lnTo>
                    <a:pt x="4997577" y="135509"/>
                  </a:lnTo>
                  <a:lnTo>
                    <a:pt x="5000625" y="132461"/>
                  </a:lnTo>
                  <a:lnTo>
                    <a:pt x="5009769" y="159893"/>
                  </a:lnTo>
                  <a:lnTo>
                    <a:pt x="5012817" y="158369"/>
                  </a:lnTo>
                  <a:lnTo>
                    <a:pt x="5015865" y="159893"/>
                  </a:lnTo>
                  <a:lnTo>
                    <a:pt x="5018913" y="173609"/>
                  </a:lnTo>
                  <a:lnTo>
                    <a:pt x="5021961" y="167513"/>
                  </a:lnTo>
                  <a:lnTo>
                    <a:pt x="5032629" y="178181"/>
                  </a:lnTo>
                  <a:lnTo>
                    <a:pt x="5035677" y="181229"/>
                  </a:lnTo>
                  <a:lnTo>
                    <a:pt x="5038725" y="176657"/>
                  </a:lnTo>
                  <a:lnTo>
                    <a:pt x="5041773" y="170561"/>
                  </a:lnTo>
                  <a:lnTo>
                    <a:pt x="5050917" y="159893"/>
                  </a:lnTo>
                  <a:lnTo>
                    <a:pt x="5053965" y="173609"/>
                  </a:lnTo>
                  <a:lnTo>
                    <a:pt x="5057013" y="184277"/>
                  </a:lnTo>
                  <a:lnTo>
                    <a:pt x="5060061" y="191897"/>
                  </a:lnTo>
                  <a:lnTo>
                    <a:pt x="5063109" y="202565"/>
                  </a:lnTo>
                  <a:lnTo>
                    <a:pt x="5070729" y="207137"/>
                  </a:lnTo>
                  <a:lnTo>
                    <a:pt x="5073777" y="207137"/>
                  </a:lnTo>
                  <a:lnTo>
                    <a:pt x="5076825" y="202565"/>
                  </a:lnTo>
                  <a:lnTo>
                    <a:pt x="5079873" y="216281"/>
                  </a:lnTo>
                  <a:lnTo>
                    <a:pt x="5082921" y="213233"/>
                  </a:lnTo>
                  <a:lnTo>
                    <a:pt x="5092065" y="217805"/>
                  </a:lnTo>
                  <a:lnTo>
                    <a:pt x="5095113" y="211709"/>
                  </a:lnTo>
                  <a:lnTo>
                    <a:pt x="5098161" y="217805"/>
                  </a:lnTo>
                  <a:lnTo>
                    <a:pt x="5101209" y="213233"/>
                  </a:lnTo>
                  <a:lnTo>
                    <a:pt x="5104257" y="214757"/>
                  </a:lnTo>
                  <a:lnTo>
                    <a:pt x="5113401" y="220853"/>
                  </a:lnTo>
                  <a:lnTo>
                    <a:pt x="5114925" y="201041"/>
                  </a:lnTo>
                  <a:lnTo>
                    <a:pt x="5117973" y="199517"/>
                  </a:lnTo>
                  <a:lnTo>
                    <a:pt x="5121021" y="194945"/>
                  </a:lnTo>
                  <a:lnTo>
                    <a:pt x="5124069" y="210185"/>
                  </a:lnTo>
                  <a:lnTo>
                    <a:pt x="5133213" y="225425"/>
                  </a:lnTo>
                  <a:lnTo>
                    <a:pt x="5136261" y="236093"/>
                  </a:lnTo>
                  <a:lnTo>
                    <a:pt x="5139309" y="240665"/>
                  </a:lnTo>
                  <a:lnTo>
                    <a:pt x="5142357" y="252857"/>
                  </a:lnTo>
                  <a:lnTo>
                    <a:pt x="5145405" y="220853"/>
                  </a:lnTo>
                  <a:lnTo>
                    <a:pt x="5154549" y="220853"/>
                  </a:lnTo>
                  <a:lnTo>
                    <a:pt x="5157597" y="205613"/>
                  </a:lnTo>
                  <a:lnTo>
                    <a:pt x="5159121" y="217805"/>
                  </a:lnTo>
                  <a:lnTo>
                    <a:pt x="5162169" y="220853"/>
                  </a:lnTo>
                  <a:lnTo>
                    <a:pt x="5165217" y="222377"/>
                  </a:lnTo>
                  <a:lnTo>
                    <a:pt x="5174361" y="204089"/>
                  </a:lnTo>
                  <a:lnTo>
                    <a:pt x="5177409" y="196469"/>
                  </a:lnTo>
                  <a:lnTo>
                    <a:pt x="5180457" y="229997"/>
                  </a:lnTo>
                  <a:lnTo>
                    <a:pt x="5183505" y="229997"/>
                  </a:lnTo>
                  <a:lnTo>
                    <a:pt x="5186553" y="239141"/>
                  </a:lnTo>
                  <a:lnTo>
                    <a:pt x="5195697" y="223901"/>
                  </a:lnTo>
                  <a:lnTo>
                    <a:pt x="5198745" y="222377"/>
                  </a:lnTo>
                  <a:lnTo>
                    <a:pt x="5201793" y="233045"/>
                  </a:lnTo>
                  <a:lnTo>
                    <a:pt x="5203317" y="251333"/>
                  </a:lnTo>
                  <a:lnTo>
                    <a:pt x="5206365" y="257429"/>
                  </a:lnTo>
                  <a:lnTo>
                    <a:pt x="5215509" y="248285"/>
                  </a:lnTo>
                  <a:lnTo>
                    <a:pt x="5218557" y="234569"/>
                  </a:lnTo>
                  <a:lnTo>
                    <a:pt x="5221605" y="237617"/>
                  </a:lnTo>
                  <a:lnTo>
                    <a:pt x="5224653" y="220853"/>
                  </a:lnTo>
                  <a:lnTo>
                    <a:pt x="5227701" y="205613"/>
                  </a:lnTo>
                  <a:lnTo>
                    <a:pt x="5236845" y="207137"/>
                  </a:lnTo>
                  <a:lnTo>
                    <a:pt x="5239893" y="199517"/>
                  </a:lnTo>
                  <a:lnTo>
                    <a:pt x="5242941" y="205613"/>
                  </a:lnTo>
                  <a:lnTo>
                    <a:pt x="5245989" y="216281"/>
                  </a:lnTo>
                  <a:lnTo>
                    <a:pt x="5247513" y="204089"/>
                  </a:lnTo>
                  <a:lnTo>
                    <a:pt x="5256657" y="208661"/>
                  </a:lnTo>
                  <a:lnTo>
                    <a:pt x="5259705" y="204089"/>
                  </a:lnTo>
                  <a:lnTo>
                    <a:pt x="5262753" y="201041"/>
                  </a:lnTo>
                  <a:lnTo>
                    <a:pt x="5268849" y="196469"/>
                  </a:lnTo>
                  <a:lnTo>
                    <a:pt x="5277993" y="199517"/>
                  </a:lnTo>
                  <a:lnTo>
                    <a:pt x="5281041" y="208661"/>
                  </a:lnTo>
                  <a:lnTo>
                    <a:pt x="5284089" y="210185"/>
                  </a:lnTo>
                  <a:lnTo>
                    <a:pt x="5287137" y="184277"/>
                  </a:lnTo>
                  <a:lnTo>
                    <a:pt x="5290185" y="191897"/>
                  </a:lnTo>
                  <a:lnTo>
                    <a:pt x="5297805" y="187325"/>
                  </a:lnTo>
                  <a:lnTo>
                    <a:pt x="5300853" y="190373"/>
                  </a:lnTo>
                  <a:lnTo>
                    <a:pt x="5303901" y="202565"/>
                  </a:lnTo>
                  <a:lnTo>
                    <a:pt x="5306949" y="202565"/>
                  </a:lnTo>
                  <a:lnTo>
                    <a:pt x="5309997" y="202565"/>
                  </a:lnTo>
                  <a:lnTo>
                    <a:pt x="5319141" y="196469"/>
                  </a:lnTo>
                  <a:lnTo>
                    <a:pt x="5322189" y="167513"/>
                  </a:lnTo>
                  <a:lnTo>
                    <a:pt x="5325237" y="176657"/>
                  </a:lnTo>
                  <a:lnTo>
                    <a:pt x="5328285" y="184277"/>
                  </a:lnTo>
                  <a:lnTo>
                    <a:pt x="5331333" y="194945"/>
                  </a:lnTo>
                  <a:lnTo>
                    <a:pt x="5338953" y="201041"/>
                  </a:lnTo>
                  <a:lnTo>
                    <a:pt x="5342001" y="213233"/>
                  </a:lnTo>
                  <a:lnTo>
                    <a:pt x="5345049" y="208661"/>
                  </a:lnTo>
                  <a:lnTo>
                    <a:pt x="5348097" y="208661"/>
                  </a:lnTo>
                  <a:lnTo>
                    <a:pt x="5351145" y="219329"/>
                  </a:lnTo>
                  <a:lnTo>
                    <a:pt x="5363337" y="214757"/>
                  </a:lnTo>
                  <a:lnTo>
                    <a:pt x="5366385" y="217805"/>
                  </a:lnTo>
                  <a:lnTo>
                    <a:pt x="5369433" y="220853"/>
                  </a:lnTo>
                  <a:lnTo>
                    <a:pt x="5372481" y="214757"/>
                  </a:lnTo>
                  <a:lnTo>
                    <a:pt x="5383149" y="205613"/>
                  </a:lnTo>
                  <a:lnTo>
                    <a:pt x="5386197" y="226949"/>
                  </a:lnTo>
                  <a:lnTo>
                    <a:pt x="5389245" y="237617"/>
                  </a:lnTo>
                  <a:lnTo>
                    <a:pt x="5392293" y="246761"/>
                  </a:lnTo>
                  <a:lnTo>
                    <a:pt x="5401437" y="239141"/>
                  </a:lnTo>
                  <a:lnTo>
                    <a:pt x="5404485" y="236093"/>
                  </a:lnTo>
                  <a:lnTo>
                    <a:pt x="5407533" y="229997"/>
                  </a:lnTo>
                  <a:lnTo>
                    <a:pt x="5410581" y="220853"/>
                  </a:lnTo>
                  <a:lnTo>
                    <a:pt x="5413629" y="217805"/>
                  </a:lnTo>
                  <a:lnTo>
                    <a:pt x="5424297" y="216281"/>
                  </a:lnTo>
                  <a:lnTo>
                    <a:pt x="5427345" y="208661"/>
                  </a:lnTo>
                  <a:lnTo>
                    <a:pt x="5430393" y="223901"/>
                  </a:lnTo>
                  <a:lnTo>
                    <a:pt x="5433441" y="222377"/>
                  </a:lnTo>
                  <a:lnTo>
                    <a:pt x="5442585" y="208661"/>
                  </a:lnTo>
                  <a:lnTo>
                    <a:pt x="5445633" y="207137"/>
                  </a:lnTo>
                  <a:lnTo>
                    <a:pt x="5448681" y="222377"/>
                  </a:lnTo>
                  <a:lnTo>
                    <a:pt x="5451729" y="204089"/>
                  </a:lnTo>
                  <a:lnTo>
                    <a:pt x="5454777" y="193421"/>
                  </a:lnTo>
                  <a:lnTo>
                    <a:pt x="5463286" y="202565"/>
                  </a:lnTo>
                </a:path>
              </a:pathLst>
            </a:custGeom>
            <a:ln w="381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78255" y="1948179"/>
              <a:ext cx="5463540" cy="808355"/>
            </a:xfrm>
            <a:custGeom>
              <a:avLst/>
              <a:gdLst/>
              <a:ahLst/>
              <a:cxnLst/>
              <a:rect l="l" t="t" r="r" b="b"/>
              <a:pathLst>
                <a:path w="5463540" h="808355">
                  <a:moveTo>
                    <a:pt x="0" y="790448"/>
                  </a:moveTo>
                  <a:lnTo>
                    <a:pt x="3429" y="788924"/>
                  </a:lnTo>
                  <a:lnTo>
                    <a:pt x="6477" y="790448"/>
                  </a:lnTo>
                  <a:lnTo>
                    <a:pt x="17145" y="790448"/>
                  </a:lnTo>
                  <a:lnTo>
                    <a:pt x="20193" y="787400"/>
                  </a:lnTo>
                  <a:lnTo>
                    <a:pt x="23241" y="787400"/>
                  </a:lnTo>
                  <a:lnTo>
                    <a:pt x="26289" y="787400"/>
                  </a:lnTo>
                  <a:lnTo>
                    <a:pt x="29337" y="787400"/>
                  </a:lnTo>
                  <a:lnTo>
                    <a:pt x="41529" y="787400"/>
                  </a:lnTo>
                  <a:lnTo>
                    <a:pt x="44577" y="785876"/>
                  </a:lnTo>
                  <a:lnTo>
                    <a:pt x="47625" y="785876"/>
                  </a:lnTo>
                  <a:lnTo>
                    <a:pt x="50673" y="785876"/>
                  </a:lnTo>
                  <a:lnTo>
                    <a:pt x="58293" y="785876"/>
                  </a:lnTo>
                  <a:lnTo>
                    <a:pt x="61341" y="784352"/>
                  </a:lnTo>
                  <a:lnTo>
                    <a:pt x="64389" y="784352"/>
                  </a:lnTo>
                  <a:lnTo>
                    <a:pt x="67437" y="785876"/>
                  </a:lnTo>
                  <a:lnTo>
                    <a:pt x="70485" y="785876"/>
                  </a:lnTo>
                  <a:lnTo>
                    <a:pt x="79629" y="787400"/>
                  </a:lnTo>
                  <a:lnTo>
                    <a:pt x="82677" y="785876"/>
                  </a:lnTo>
                  <a:lnTo>
                    <a:pt x="85725" y="785876"/>
                  </a:lnTo>
                  <a:lnTo>
                    <a:pt x="88773" y="785876"/>
                  </a:lnTo>
                  <a:lnTo>
                    <a:pt x="91821" y="785876"/>
                  </a:lnTo>
                  <a:lnTo>
                    <a:pt x="99441" y="787400"/>
                  </a:lnTo>
                  <a:lnTo>
                    <a:pt x="102489" y="788924"/>
                  </a:lnTo>
                  <a:lnTo>
                    <a:pt x="105537" y="787400"/>
                  </a:lnTo>
                  <a:lnTo>
                    <a:pt x="108585" y="785876"/>
                  </a:lnTo>
                  <a:lnTo>
                    <a:pt x="111633" y="788924"/>
                  </a:lnTo>
                  <a:lnTo>
                    <a:pt x="120777" y="790448"/>
                  </a:lnTo>
                  <a:lnTo>
                    <a:pt x="123825" y="790448"/>
                  </a:lnTo>
                  <a:lnTo>
                    <a:pt x="126873" y="788924"/>
                  </a:lnTo>
                  <a:lnTo>
                    <a:pt x="129921" y="788924"/>
                  </a:lnTo>
                  <a:lnTo>
                    <a:pt x="132969" y="787400"/>
                  </a:lnTo>
                  <a:lnTo>
                    <a:pt x="143637" y="787400"/>
                  </a:lnTo>
                  <a:lnTo>
                    <a:pt x="146685" y="787400"/>
                  </a:lnTo>
                  <a:lnTo>
                    <a:pt x="149733" y="787400"/>
                  </a:lnTo>
                  <a:lnTo>
                    <a:pt x="152781" y="785876"/>
                  </a:lnTo>
                  <a:lnTo>
                    <a:pt x="161925" y="784352"/>
                  </a:lnTo>
                  <a:lnTo>
                    <a:pt x="164973" y="784352"/>
                  </a:lnTo>
                  <a:lnTo>
                    <a:pt x="168021" y="784352"/>
                  </a:lnTo>
                  <a:lnTo>
                    <a:pt x="171069" y="785876"/>
                  </a:lnTo>
                  <a:lnTo>
                    <a:pt x="174117" y="788924"/>
                  </a:lnTo>
                  <a:lnTo>
                    <a:pt x="183261" y="787400"/>
                  </a:lnTo>
                  <a:lnTo>
                    <a:pt x="186309" y="787400"/>
                  </a:lnTo>
                  <a:lnTo>
                    <a:pt x="187833" y="788924"/>
                  </a:lnTo>
                  <a:lnTo>
                    <a:pt x="190881" y="787400"/>
                  </a:lnTo>
                  <a:lnTo>
                    <a:pt x="193929" y="788924"/>
                  </a:lnTo>
                  <a:lnTo>
                    <a:pt x="203073" y="788924"/>
                  </a:lnTo>
                  <a:lnTo>
                    <a:pt x="206121" y="788924"/>
                  </a:lnTo>
                  <a:lnTo>
                    <a:pt x="209169" y="787400"/>
                  </a:lnTo>
                  <a:lnTo>
                    <a:pt x="212217" y="787400"/>
                  </a:lnTo>
                  <a:lnTo>
                    <a:pt x="215265" y="788924"/>
                  </a:lnTo>
                  <a:lnTo>
                    <a:pt x="224409" y="790448"/>
                  </a:lnTo>
                  <a:lnTo>
                    <a:pt x="244221" y="790448"/>
                  </a:lnTo>
                  <a:lnTo>
                    <a:pt x="247269" y="791972"/>
                  </a:lnTo>
                  <a:lnTo>
                    <a:pt x="250317" y="796544"/>
                  </a:lnTo>
                  <a:lnTo>
                    <a:pt x="253365" y="798068"/>
                  </a:lnTo>
                  <a:lnTo>
                    <a:pt x="265557" y="798068"/>
                  </a:lnTo>
                  <a:lnTo>
                    <a:pt x="268605" y="796544"/>
                  </a:lnTo>
                  <a:lnTo>
                    <a:pt x="271653" y="798068"/>
                  </a:lnTo>
                  <a:lnTo>
                    <a:pt x="274701" y="793496"/>
                  </a:lnTo>
                  <a:lnTo>
                    <a:pt x="276225" y="791972"/>
                  </a:lnTo>
                  <a:lnTo>
                    <a:pt x="285369" y="791972"/>
                  </a:lnTo>
                  <a:lnTo>
                    <a:pt x="288417" y="791972"/>
                  </a:lnTo>
                  <a:lnTo>
                    <a:pt x="291465" y="791972"/>
                  </a:lnTo>
                  <a:lnTo>
                    <a:pt x="294513" y="791972"/>
                  </a:lnTo>
                  <a:lnTo>
                    <a:pt x="297561" y="791972"/>
                  </a:lnTo>
                  <a:lnTo>
                    <a:pt x="306705" y="791972"/>
                  </a:lnTo>
                  <a:lnTo>
                    <a:pt x="309753" y="793496"/>
                  </a:lnTo>
                  <a:lnTo>
                    <a:pt x="312801" y="793496"/>
                  </a:lnTo>
                  <a:lnTo>
                    <a:pt x="315849" y="793496"/>
                  </a:lnTo>
                  <a:lnTo>
                    <a:pt x="318897" y="791972"/>
                  </a:lnTo>
                  <a:lnTo>
                    <a:pt x="326517" y="793496"/>
                  </a:lnTo>
                  <a:lnTo>
                    <a:pt x="329565" y="793496"/>
                  </a:lnTo>
                  <a:lnTo>
                    <a:pt x="332613" y="795020"/>
                  </a:lnTo>
                  <a:lnTo>
                    <a:pt x="335661" y="795020"/>
                  </a:lnTo>
                  <a:lnTo>
                    <a:pt x="338709" y="793496"/>
                  </a:lnTo>
                  <a:lnTo>
                    <a:pt x="347853" y="793496"/>
                  </a:lnTo>
                  <a:lnTo>
                    <a:pt x="350901" y="793496"/>
                  </a:lnTo>
                  <a:lnTo>
                    <a:pt x="353949" y="791972"/>
                  </a:lnTo>
                  <a:lnTo>
                    <a:pt x="356997" y="795020"/>
                  </a:lnTo>
                  <a:lnTo>
                    <a:pt x="360045" y="795020"/>
                  </a:lnTo>
                  <a:lnTo>
                    <a:pt x="367665" y="791972"/>
                  </a:lnTo>
                  <a:lnTo>
                    <a:pt x="370713" y="791972"/>
                  </a:lnTo>
                  <a:lnTo>
                    <a:pt x="373761" y="791972"/>
                  </a:lnTo>
                  <a:lnTo>
                    <a:pt x="376809" y="790448"/>
                  </a:lnTo>
                  <a:lnTo>
                    <a:pt x="379857" y="790448"/>
                  </a:lnTo>
                  <a:lnTo>
                    <a:pt x="389001" y="791972"/>
                  </a:lnTo>
                  <a:lnTo>
                    <a:pt x="392049" y="793496"/>
                  </a:lnTo>
                  <a:lnTo>
                    <a:pt x="395097" y="793496"/>
                  </a:lnTo>
                  <a:lnTo>
                    <a:pt x="398145" y="793496"/>
                  </a:lnTo>
                  <a:lnTo>
                    <a:pt x="401193" y="793496"/>
                  </a:lnTo>
                  <a:lnTo>
                    <a:pt x="408813" y="795020"/>
                  </a:lnTo>
                  <a:lnTo>
                    <a:pt x="411861" y="793496"/>
                  </a:lnTo>
                  <a:lnTo>
                    <a:pt x="414909" y="795020"/>
                  </a:lnTo>
                  <a:lnTo>
                    <a:pt x="417957" y="795020"/>
                  </a:lnTo>
                  <a:lnTo>
                    <a:pt x="421005" y="795020"/>
                  </a:lnTo>
                  <a:lnTo>
                    <a:pt x="433197" y="795020"/>
                  </a:lnTo>
                  <a:lnTo>
                    <a:pt x="436245" y="795020"/>
                  </a:lnTo>
                  <a:lnTo>
                    <a:pt x="439293" y="793496"/>
                  </a:lnTo>
                  <a:lnTo>
                    <a:pt x="442341" y="793496"/>
                  </a:lnTo>
                  <a:lnTo>
                    <a:pt x="451485" y="793496"/>
                  </a:lnTo>
                  <a:lnTo>
                    <a:pt x="453009" y="791972"/>
                  </a:lnTo>
                  <a:lnTo>
                    <a:pt x="456057" y="791972"/>
                  </a:lnTo>
                  <a:lnTo>
                    <a:pt x="459105" y="790448"/>
                  </a:lnTo>
                  <a:lnTo>
                    <a:pt x="462153" y="788924"/>
                  </a:lnTo>
                  <a:lnTo>
                    <a:pt x="471297" y="788924"/>
                  </a:lnTo>
                  <a:lnTo>
                    <a:pt x="474345" y="785876"/>
                  </a:lnTo>
                  <a:lnTo>
                    <a:pt x="477393" y="785876"/>
                  </a:lnTo>
                  <a:lnTo>
                    <a:pt x="480441" y="785876"/>
                  </a:lnTo>
                  <a:lnTo>
                    <a:pt x="483489" y="784352"/>
                  </a:lnTo>
                  <a:lnTo>
                    <a:pt x="492633" y="784352"/>
                  </a:lnTo>
                  <a:lnTo>
                    <a:pt x="495681" y="782828"/>
                  </a:lnTo>
                  <a:lnTo>
                    <a:pt x="497205" y="784352"/>
                  </a:lnTo>
                  <a:lnTo>
                    <a:pt x="500253" y="784352"/>
                  </a:lnTo>
                  <a:lnTo>
                    <a:pt x="503301" y="784352"/>
                  </a:lnTo>
                  <a:lnTo>
                    <a:pt x="512445" y="787400"/>
                  </a:lnTo>
                  <a:lnTo>
                    <a:pt x="515493" y="787400"/>
                  </a:lnTo>
                  <a:lnTo>
                    <a:pt x="518541" y="785876"/>
                  </a:lnTo>
                  <a:lnTo>
                    <a:pt x="521589" y="785876"/>
                  </a:lnTo>
                  <a:lnTo>
                    <a:pt x="524637" y="784352"/>
                  </a:lnTo>
                  <a:lnTo>
                    <a:pt x="533781" y="784352"/>
                  </a:lnTo>
                  <a:lnTo>
                    <a:pt x="536829" y="787400"/>
                  </a:lnTo>
                  <a:lnTo>
                    <a:pt x="541401" y="790448"/>
                  </a:lnTo>
                  <a:lnTo>
                    <a:pt x="544449" y="791972"/>
                  </a:lnTo>
                  <a:lnTo>
                    <a:pt x="553593" y="790448"/>
                  </a:lnTo>
                  <a:lnTo>
                    <a:pt x="556641" y="788924"/>
                  </a:lnTo>
                  <a:lnTo>
                    <a:pt x="559689" y="790448"/>
                  </a:lnTo>
                  <a:lnTo>
                    <a:pt x="562737" y="788924"/>
                  </a:lnTo>
                  <a:lnTo>
                    <a:pt x="565785" y="790448"/>
                  </a:lnTo>
                  <a:lnTo>
                    <a:pt x="574929" y="790448"/>
                  </a:lnTo>
                  <a:lnTo>
                    <a:pt x="577977" y="790448"/>
                  </a:lnTo>
                  <a:lnTo>
                    <a:pt x="581025" y="788924"/>
                  </a:lnTo>
                  <a:lnTo>
                    <a:pt x="584073" y="790448"/>
                  </a:lnTo>
                  <a:lnTo>
                    <a:pt x="585597" y="788924"/>
                  </a:lnTo>
                  <a:lnTo>
                    <a:pt x="594741" y="791972"/>
                  </a:lnTo>
                  <a:lnTo>
                    <a:pt x="597789" y="791972"/>
                  </a:lnTo>
                  <a:lnTo>
                    <a:pt x="600837" y="791972"/>
                  </a:lnTo>
                  <a:lnTo>
                    <a:pt x="603885" y="791972"/>
                  </a:lnTo>
                  <a:lnTo>
                    <a:pt x="606933" y="790448"/>
                  </a:lnTo>
                  <a:lnTo>
                    <a:pt x="616077" y="791972"/>
                  </a:lnTo>
                  <a:lnTo>
                    <a:pt x="619125" y="793496"/>
                  </a:lnTo>
                  <a:lnTo>
                    <a:pt x="622173" y="791972"/>
                  </a:lnTo>
                  <a:lnTo>
                    <a:pt x="625221" y="788924"/>
                  </a:lnTo>
                  <a:lnTo>
                    <a:pt x="628269" y="785876"/>
                  </a:lnTo>
                  <a:lnTo>
                    <a:pt x="635889" y="785876"/>
                  </a:lnTo>
                  <a:lnTo>
                    <a:pt x="638937" y="785876"/>
                  </a:lnTo>
                  <a:lnTo>
                    <a:pt x="641985" y="782828"/>
                  </a:lnTo>
                  <a:lnTo>
                    <a:pt x="645033" y="782828"/>
                  </a:lnTo>
                  <a:lnTo>
                    <a:pt x="648081" y="784352"/>
                  </a:lnTo>
                  <a:lnTo>
                    <a:pt x="657225" y="784352"/>
                  </a:lnTo>
                  <a:lnTo>
                    <a:pt x="660273" y="784352"/>
                  </a:lnTo>
                  <a:lnTo>
                    <a:pt x="663321" y="785876"/>
                  </a:lnTo>
                  <a:lnTo>
                    <a:pt x="666369" y="787400"/>
                  </a:lnTo>
                  <a:lnTo>
                    <a:pt x="669417" y="788924"/>
                  </a:lnTo>
                  <a:lnTo>
                    <a:pt x="677037" y="793496"/>
                  </a:lnTo>
                  <a:lnTo>
                    <a:pt x="680085" y="790448"/>
                  </a:lnTo>
                  <a:lnTo>
                    <a:pt x="683133" y="788924"/>
                  </a:lnTo>
                  <a:lnTo>
                    <a:pt x="686181" y="788924"/>
                  </a:lnTo>
                  <a:lnTo>
                    <a:pt x="689229" y="788924"/>
                  </a:lnTo>
                  <a:lnTo>
                    <a:pt x="698373" y="788924"/>
                  </a:lnTo>
                  <a:lnTo>
                    <a:pt x="701421" y="788924"/>
                  </a:lnTo>
                  <a:lnTo>
                    <a:pt x="704469" y="790448"/>
                  </a:lnTo>
                  <a:lnTo>
                    <a:pt x="707517" y="791972"/>
                  </a:lnTo>
                  <a:lnTo>
                    <a:pt x="710565" y="791972"/>
                  </a:lnTo>
                  <a:lnTo>
                    <a:pt x="721233" y="791972"/>
                  </a:lnTo>
                  <a:lnTo>
                    <a:pt x="724281" y="793496"/>
                  </a:lnTo>
                  <a:lnTo>
                    <a:pt x="727329" y="793496"/>
                  </a:lnTo>
                  <a:lnTo>
                    <a:pt x="730377" y="798068"/>
                  </a:lnTo>
                  <a:lnTo>
                    <a:pt x="739521" y="795020"/>
                  </a:lnTo>
                  <a:lnTo>
                    <a:pt x="742569" y="795020"/>
                  </a:lnTo>
                  <a:lnTo>
                    <a:pt x="745617" y="795020"/>
                  </a:lnTo>
                  <a:lnTo>
                    <a:pt x="748665" y="793496"/>
                  </a:lnTo>
                  <a:lnTo>
                    <a:pt x="751713" y="793496"/>
                  </a:lnTo>
                  <a:lnTo>
                    <a:pt x="760857" y="793496"/>
                  </a:lnTo>
                  <a:lnTo>
                    <a:pt x="763905" y="791972"/>
                  </a:lnTo>
                  <a:lnTo>
                    <a:pt x="765429" y="795020"/>
                  </a:lnTo>
                  <a:lnTo>
                    <a:pt x="768477" y="791972"/>
                  </a:lnTo>
                  <a:lnTo>
                    <a:pt x="771525" y="791972"/>
                  </a:lnTo>
                  <a:lnTo>
                    <a:pt x="780669" y="791972"/>
                  </a:lnTo>
                  <a:lnTo>
                    <a:pt x="783717" y="791972"/>
                  </a:lnTo>
                  <a:lnTo>
                    <a:pt x="786765" y="791972"/>
                  </a:lnTo>
                  <a:lnTo>
                    <a:pt x="789813" y="790448"/>
                  </a:lnTo>
                  <a:lnTo>
                    <a:pt x="792861" y="796544"/>
                  </a:lnTo>
                  <a:lnTo>
                    <a:pt x="802005" y="791972"/>
                  </a:lnTo>
                  <a:lnTo>
                    <a:pt x="805053" y="790448"/>
                  </a:lnTo>
                  <a:lnTo>
                    <a:pt x="808101" y="791972"/>
                  </a:lnTo>
                  <a:lnTo>
                    <a:pt x="809625" y="793496"/>
                  </a:lnTo>
                  <a:lnTo>
                    <a:pt x="812673" y="795020"/>
                  </a:lnTo>
                  <a:lnTo>
                    <a:pt x="821817" y="796544"/>
                  </a:lnTo>
                  <a:lnTo>
                    <a:pt x="824865" y="798068"/>
                  </a:lnTo>
                  <a:lnTo>
                    <a:pt x="827913" y="796544"/>
                  </a:lnTo>
                  <a:lnTo>
                    <a:pt x="830961" y="798068"/>
                  </a:lnTo>
                  <a:lnTo>
                    <a:pt x="834009" y="796544"/>
                  </a:lnTo>
                  <a:lnTo>
                    <a:pt x="843153" y="798068"/>
                  </a:lnTo>
                  <a:lnTo>
                    <a:pt x="846201" y="796544"/>
                  </a:lnTo>
                  <a:lnTo>
                    <a:pt x="849249" y="795020"/>
                  </a:lnTo>
                  <a:lnTo>
                    <a:pt x="852297" y="796544"/>
                  </a:lnTo>
                  <a:lnTo>
                    <a:pt x="853821" y="796544"/>
                  </a:lnTo>
                  <a:lnTo>
                    <a:pt x="862965" y="798068"/>
                  </a:lnTo>
                  <a:lnTo>
                    <a:pt x="866013" y="796544"/>
                  </a:lnTo>
                  <a:lnTo>
                    <a:pt x="869061" y="791972"/>
                  </a:lnTo>
                  <a:lnTo>
                    <a:pt x="872109" y="790448"/>
                  </a:lnTo>
                  <a:lnTo>
                    <a:pt x="875157" y="790448"/>
                  </a:lnTo>
                  <a:lnTo>
                    <a:pt x="884301" y="787400"/>
                  </a:lnTo>
                  <a:lnTo>
                    <a:pt x="887349" y="788924"/>
                  </a:lnTo>
                  <a:lnTo>
                    <a:pt x="890397" y="787400"/>
                  </a:lnTo>
                  <a:lnTo>
                    <a:pt x="893445" y="787400"/>
                  </a:lnTo>
                  <a:lnTo>
                    <a:pt x="896493" y="785876"/>
                  </a:lnTo>
                  <a:lnTo>
                    <a:pt x="904113" y="785876"/>
                  </a:lnTo>
                  <a:lnTo>
                    <a:pt x="907161" y="787400"/>
                  </a:lnTo>
                  <a:lnTo>
                    <a:pt x="910209" y="785876"/>
                  </a:lnTo>
                  <a:lnTo>
                    <a:pt x="913257" y="785876"/>
                  </a:lnTo>
                  <a:lnTo>
                    <a:pt x="916305" y="785876"/>
                  </a:lnTo>
                  <a:lnTo>
                    <a:pt x="925449" y="785876"/>
                  </a:lnTo>
                  <a:lnTo>
                    <a:pt x="928497" y="787400"/>
                  </a:lnTo>
                  <a:lnTo>
                    <a:pt x="931545" y="785876"/>
                  </a:lnTo>
                  <a:lnTo>
                    <a:pt x="934593" y="785876"/>
                  </a:lnTo>
                  <a:lnTo>
                    <a:pt x="937641" y="785876"/>
                  </a:lnTo>
                  <a:lnTo>
                    <a:pt x="945261" y="784352"/>
                  </a:lnTo>
                  <a:lnTo>
                    <a:pt x="948309" y="785876"/>
                  </a:lnTo>
                  <a:lnTo>
                    <a:pt x="951357" y="784352"/>
                  </a:lnTo>
                  <a:lnTo>
                    <a:pt x="957453" y="787400"/>
                  </a:lnTo>
                  <a:lnTo>
                    <a:pt x="966597" y="788924"/>
                  </a:lnTo>
                  <a:lnTo>
                    <a:pt x="969645" y="785876"/>
                  </a:lnTo>
                  <a:lnTo>
                    <a:pt x="972693" y="785876"/>
                  </a:lnTo>
                  <a:lnTo>
                    <a:pt x="975741" y="785876"/>
                  </a:lnTo>
                  <a:lnTo>
                    <a:pt x="978789" y="785876"/>
                  </a:lnTo>
                  <a:lnTo>
                    <a:pt x="986409" y="784352"/>
                  </a:lnTo>
                  <a:lnTo>
                    <a:pt x="989457" y="784352"/>
                  </a:lnTo>
                  <a:lnTo>
                    <a:pt x="995553" y="784352"/>
                  </a:lnTo>
                  <a:lnTo>
                    <a:pt x="998601" y="782828"/>
                  </a:lnTo>
                  <a:lnTo>
                    <a:pt x="1007745" y="784352"/>
                  </a:lnTo>
                  <a:lnTo>
                    <a:pt x="1010793" y="782828"/>
                  </a:lnTo>
                  <a:lnTo>
                    <a:pt x="1013841" y="782828"/>
                  </a:lnTo>
                  <a:lnTo>
                    <a:pt x="1016889" y="782828"/>
                  </a:lnTo>
                  <a:lnTo>
                    <a:pt x="1019937" y="781304"/>
                  </a:lnTo>
                  <a:lnTo>
                    <a:pt x="1029081" y="784352"/>
                  </a:lnTo>
                  <a:lnTo>
                    <a:pt x="1030605" y="785876"/>
                  </a:lnTo>
                  <a:lnTo>
                    <a:pt x="1033653" y="787400"/>
                  </a:lnTo>
                  <a:lnTo>
                    <a:pt x="1036701" y="788924"/>
                  </a:lnTo>
                  <a:lnTo>
                    <a:pt x="1039749" y="790448"/>
                  </a:lnTo>
                  <a:lnTo>
                    <a:pt x="1048893" y="790448"/>
                  </a:lnTo>
                  <a:lnTo>
                    <a:pt x="1054989" y="791972"/>
                  </a:lnTo>
                  <a:lnTo>
                    <a:pt x="1058037" y="788924"/>
                  </a:lnTo>
                  <a:lnTo>
                    <a:pt x="1061085" y="788924"/>
                  </a:lnTo>
                  <a:lnTo>
                    <a:pt x="1070229" y="787400"/>
                  </a:lnTo>
                  <a:lnTo>
                    <a:pt x="1074801" y="791972"/>
                  </a:lnTo>
                  <a:lnTo>
                    <a:pt x="1077849" y="790448"/>
                  </a:lnTo>
                  <a:lnTo>
                    <a:pt x="1080897" y="791972"/>
                  </a:lnTo>
                  <a:lnTo>
                    <a:pt x="1090041" y="788924"/>
                  </a:lnTo>
                  <a:lnTo>
                    <a:pt x="1093089" y="785876"/>
                  </a:lnTo>
                  <a:lnTo>
                    <a:pt x="1096137" y="787400"/>
                  </a:lnTo>
                  <a:lnTo>
                    <a:pt x="1099185" y="787400"/>
                  </a:lnTo>
                  <a:lnTo>
                    <a:pt x="1102233" y="785876"/>
                  </a:lnTo>
                  <a:lnTo>
                    <a:pt x="1111377" y="785876"/>
                  </a:lnTo>
                  <a:lnTo>
                    <a:pt x="1114425" y="787400"/>
                  </a:lnTo>
                  <a:lnTo>
                    <a:pt x="1117473" y="785876"/>
                  </a:lnTo>
                  <a:lnTo>
                    <a:pt x="1118997" y="785876"/>
                  </a:lnTo>
                  <a:lnTo>
                    <a:pt x="1122045" y="788924"/>
                  </a:lnTo>
                  <a:lnTo>
                    <a:pt x="1134237" y="791972"/>
                  </a:lnTo>
                  <a:lnTo>
                    <a:pt x="1137285" y="793496"/>
                  </a:lnTo>
                  <a:lnTo>
                    <a:pt x="1140333" y="795020"/>
                  </a:lnTo>
                  <a:lnTo>
                    <a:pt x="1143381" y="793496"/>
                  </a:lnTo>
                  <a:lnTo>
                    <a:pt x="1152525" y="793496"/>
                  </a:lnTo>
                  <a:lnTo>
                    <a:pt x="1155573" y="791972"/>
                  </a:lnTo>
                  <a:lnTo>
                    <a:pt x="1158621" y="791972"/>
                  </a:lnTo>
                  <a:lnTo>
                    <a:pt x="1161669" y="791972"/>
                  </a:lnTo>
                  <a:lnTo>
                    <a:pt x="1163193" y="791972"/>
                  </a:lnTo>
                  <a:lnTo>
                    <a:pt x="1172337" y="790448"/>
                  </a:lnTo>
                  <a:lnTo>
                    <a:pt x="1175385" y="790448"/>
                  </a:lnTo>
                  <a:lnTo>
                    <a:pt x="1178433" y="788924"/>
                  </a:lnTo>
                  <a:lnTo>
                    <a:pt x="1181481" y="790448"/>
                  </a:lnTo>
                  <a:lnTo>
                    <a:pt x="1184529" y="790448"/>
                  </a:lnTo>
                  <a:lnTo>
                    <a:pt x="1193673" y="790448"/>
                  </a:lnTo>
                  <a:lnTo>
                    <a:pt x="1196721" y="790448"/>
                  </a:lnTo>
                  <a:lnTo>
                    <a:pt x="1199769" y="790448"/>
                  </a:lnTo>
                  <a:lnTo>
                    <a:pt x="1202817" y="791972"/>
                  </a:lnTo>
                  <a:lnTo>
                    <a:pt x="1205865" y="791972"/>
                  </a:lnTo>
                  <a:lnTo>
                    <a:pt x="1216533" y="790448"/>
                  </a:lnTo>
                  <a:lnTo>
                    <a:pt x="1219581" y="791972"/>
                  </a:lnTo>
                  <a:lnTo>
                    <a:pt x="1222629" y="791972"/>
                  </a:lnTo>
                  <a:lnTo>
                    <a:pt x="1225677" y="793496"/>
                  </a:lnTo>
                  <a:lnTo>
                    <a:pt x="1234821" y="791972"/>
                  </a:lnTo>
                  <a:lnTo>
                    <a:pt x="1237869" y="793496"/>
                  </a:lnTo>
                  <a:lnTo>
                    <a:pt x="1240917" y="791972"/>
                  </a:lnTo>
                  <a:lnTo>
                    <a:pt x="1243965" y="788924"/>
                  </a:lnTo>
                  <a:lnTo>
                    <a:pt x="1247013" y="790448"/>
                  </a:lnTo>
                  <a:lnTo>
                    <a:pt x="1254633" y="791972"/>
                  </a:lnTo>
                  <a:lnTo>
                    <a:pt x="1257681" y="795020"/>
                  </a:lnTo>
                  <a:lnTo>
                    <a:pt x="1260729" y="795020"/>
                  </a:lnTo>
                  <a:lnTo>
                    <a:pt x="1263777" y="795020"/>
                  </a:lnTo>
                  <a:lnTo>
                    <a:pt x="1266825" y="795020"/>
                  </a:lnTo>
                  <a:lnTo>
                    <a:pt x="1275969" y="795020"/>
                  </a:lnTo>
                  <a:lnTo>
                    <a:pt x="1279017" y="793496"/>
                  </a:lnTo>
                  <a:lnTo>
                    <a:pt x="1282065" y="793496"/>
                  </a:lnTo>
                  <a:lnTo>
                    <a:pt x="1285113" y="793496"/>
                  </a:lnTo>
                  <a:lnTo>
                    <a:pt x="1288161" y="795020"/>
                  </a:lnTo>
                  <a:lnTo>
                    <a:pt x="1295781" y="795020"/>
                  </a:lnTo>
                  <a:lnTo>
                    <a:pt x="1298829" y="796544"/>
                  </a:lnTo>
                  <a:lnTo>
                    <a:pt x="1301877" y="796544"/>
                  </a:lnTo>
                  <a:lnTo>
                    <a:pt x="1304925" y="795020"/>
                  </a:lnTo>
                  <a:lnTo>
                    <a:pt x="1307973" y="795020"/>
                  </a:lnTo>
                  <a:lnTo>
                    <a:pt x="1317117" y="798068"/>
                  </a:lnTo>
                  <a:lnTo>
                    <a:pt x="1320165" y="796544"/>
                  </a:lnTo>
                  <a:lnTo>
                    <a:pt x="1323213" y="796544"/>
                  </a:lnTo>
                  <a:lnTo>
                    <a:pt x="1326261" y="795020"/>
                  </a:lnTo>
                  <a:lnTo>
                    <a:pt x="1329309" y="795020"/>
                  </a:lnTo>
                  <a:lnTo>
                    <a:pt x="1338453" y="795020"/>
                  </a:lnTo>
                  <a:lnTo>
                    <a:pt x="1341501" y="793496"/>
                  </a:lnTo>
                  <a:lnTo>
                    <a:pt x="1343025" y="793496"/>
                  </a:lnTo>
                  <a:lnTo>
                    <a:pt x="1346073" y="796544"/>
                  </a:lnTo>
                  <a:lnTo>
                    <a:pt x="1349121" y="796544"/>
                  </a:lnTo>
                  <a:lnTo>
                    <a:pt x="1358265" y="795020"/>
                  </a:lnTo>
                  <a:lnTo>
                    <a:pt x="1361313" y="796544"/>
                  </a:lnTo>
                  <a:lnTo>
                    <a:pt x="1364361" y="795020"/>
                  </a:lnTo>
                  <a:lnTo>
                    <a:pt x="1367409" y="796544"/>
                  </a:lnTo>
                  <a:lnTo>
                    <a:pt x="1370457" y="796544"/>
                  </a:lnTo>
                  <a:lnTo>
                    <a:pt x="1379601" y="796544"/>
                  </a:lnTo>
                  <a:lnTo>
                    <a:pt x="1382649" y="796544"/>
                  </a:lnTo>
                  <a:lnTo>
                    <a:pt x="1385697" y="795020"/>
                  </a:lnTo>
                  <a:lnTo>
                    <a:pt x="1387221" y="796544"/>
                  </a:lnTo>
                  <a:lnTo>
                    <a:pt x="1399413" y="796544"/>
                  </a:lnTo>
                  <a:lnTo>
                    <a:pt x="1402461" y="798068"/>
                  </a:lnTo>
                  <a:lnTo>
                    <a:pt x="1405509" y="796544"/>
                  </a:lnTo>
                  <a:lnTo>
                    <a:pt x="1408557" y="798068"/>
                  </a:lnTo>
                  <a:lnTo>
                    <a:pt x="1411605" y="799592"/>
                  </a:lnTo>
                  <a:lnTo>
                    <a:pt x="1420749" y="801116"/>
                  </a:lnTo>
                  <a:lnTo>
                    <a:pt x="1423797" y="799592"/>
                  </a:lnTo>
                  <a:lnTo>
                    <a:pt x="1426845" y="799592"/>
                  </a:lnTo>
                  <a:lnTo>
                    <a:pt x="1429893" y="799592"/>
                  </a:lnTo>
                  <a:lnTo>
                    <a:pt x="1431417" y="799592"/>
                  </a:lnTo>
                  <a:lnTo>
                    <a:pt x="1440561" y="798068"/>
                  </a:lnTo>
                  <a:lnTo>
                    <a:pt x="1443609" y="798068"/>
                  </a:lnTo>
                  <a:lnTo>
                    <a:pt x="1446657" y="799592"/>
                  </a:lnTo>
                  <a:lnTo>
                    <a:pt x="1449705" y="799592"/>
                  </a:lnTo>
                  <a:lnTo>
                    <a:pt x="1452753" y="799592"/>
                  </a:lnTo>
                  <a:lnTo>
                    <a:pt x="1461897" y="801116"/>
                  </a:lnTo>
                  <a:lnTo>
                    <a:pt x="1464945" y="801116"/>
                  </a:lnTo>
                  <a:lnTo>
                    <a:pt x="1467993" y="801116"/>
                  </a:lnTo>
                  <a:lnTo>
                    <a:pt x="1471041" y="801116"/>
                  </a:lnTo>
                  <a:lnTo>
                    <a:pt x="1474089" y="802640"/>
                  </a:lnTo>
                  <a:lnTo>
                    <a:pt x="1481709" y="805688"/>
                  </a:lnTo>
                  <a:lnTo>
                    <a:pt x="1484757" y="805688"/>
                  </a:lnTo>
                  <a:lnTo>
                    <a:pt x="1487805" y="805688"/>
                  </a:lnTo>
                  <a:lnTo>
                    <a:pt x="1490853" y="805688"/>
                  </a:lnTo>
                  <a:lnTo>
                    <a:pt x="1493901" y="805688"/>
                  </a:lnTo>
                  <a:lnTo>
                    <a:pt x="1506093" y="807212"/>
                  </a:lnTo>
                  <a:lnTo>
                    <a:pt x="1509141" y="807212"/>
                  </a:lnTo>
                  <a:lnTo>
                    <a:pt x="1512189" y="807212"/>
                  </a:lnTo>
                  <a:lnTo>
                    <a:pt x="1515237" y="807212"/>
                  </a:lnTo>
                  <a:lnTo>
                    <a:pt x="1522857" y="807212"/>
                  </a:lnTo>
                  <a:lnTo>
                    <a:pt x="1525905" y="808101"/>
                  </a:lnTo>
                  <a:lnTo>
                    <a:pt x="1528953" y="805688"/>
                  </a:lnTo>
                  <a:lnTo>
                    <a:pt x="1532001" y="805688"/>
                  </a:lnTo>
                  <a:lnTo>
                    <a:pt x="1535049" y="804164"/>
                  </a:lnTo>
                  <a:lnTo>
                    <a:pt x="1544193" y="804164"/>
                  </a:lnTo>
                  <a:lnTo>
                    <a:pt x="1547241" y="802640"/>
                  </a:lnTo>
                  <a:lnTo>
                    <a:pt x="1550289" y="802640"/>
                  </a:lnTo>
                  <a:lnTo>
                    <a:pt x="1553337" y="804164"/>
                  </a:lnTo>
                  <a:lnTo>
                    <a:pt x="1556385" y="804164"/>
                  </a:lnTo>
                  <a:lnTo>
                    <a:pt x="1564005" y="804164"/>
                  </a:lnTo>
                  <a:lnTo>
                    <a:pt x="1567053" y="801116"/>
                  </a:lnTo>
                  <a:lnTo>
                    <a:pt x="1570101" y="802640"/>
                  </a:lnTo>
                  <a:lnTo>
                    <a:pt x="1573149" y="802640"/>
                  </a:lnTo>
                  <a:lnTo>
                    <a:pt x="1597533" y="802640"/>
                  </a:lnTo>
                  <a:lnTo>
                    <a:pt x="1606677" y="801116"/>
                  </a:lnTo>
                  <a:lnTo>
                    <a:pt x="1608201" y="801116"/>
                  </a:lnTo>
                  <a:lnTo>
                    <a:pt x="1611249" y="799592"/>
                  </a:lnTo>
                  <a:lnTo>
                    <a:pt x="1617345" y="801116"/>
                  </a:lnTo>
                  <a:lnTo>
                    <a:pt x="1626489" y="801116"/>
                  </a:lnTo>
                  <a:lnTo>
                    <a:pt x="1629537" y="801116"/>
                  </a:lnTo>
                  <a:lnTo>
                    <a:pt x="1632585" y="801116"/>
                  </a:lnTo>
                  <a:lnTo>
                    <a:pt x="1635633" y="801116"/>
                  </a:lnTo>
                  <a:lnTo>
                    <a:pt x="1638681" y="799592"/>
                  </a:lnTo>
                  <a:lnTo>
                    <a:pt x="1647825" y="799592"/>
                  </a:lnTo>
                  <a:lnTo>
                    <a:pt x="1650873" y="799592"/>
                  </a:lnTo>
                  <a:lnTo>
                    <a:pt x="1652397" y="798068"/>
                  </a:lnTo>
                  <a:lnTo>
                    <a:pt x="1673733" y="798068"/>
                  </a:lnTo>
                  <a:lnTo>
                    <a:pt x="1676781" y="801116"/>
                  </a:lnTo>
                  <a:lnTo>
                    <a:pt x="1679829" y="802640"/>
                  </a:lnTo>
                  <a:lnTo>
                    <a:pt x="1688973" y="801116"/>
                  </a:lnTo>
                  <a:lnTo>
                    <a:pt x="1692021" y="801116"/>
                  </a:lnTo>
                  <a:lnTo>
                    <a:pt x="1695069" y="799592"/>
                  </a:lnTo>
                  <a:lnTo>
                    <a:pt x="1696593" y="799592"/>
                  </a:lnTo>
                  <a:lnTo>
                    <a:pt x="1699641" y="801116"/>
                  </a:lnTo>
                  <a:lnTo>
                    <a:pt x="1708785" y="801116"/>
                  </a:lnTo>
                  <a:lnTo>
                    <a:pt x="1711833" y="801116"/>
                  </a:lnTo>
                  <a:lnTo>
                    <a:pt x="1714881" y="802640"/>
                  </a:lnTo>
                  <a:lnTo>
                    <a:pt x="1717929" y="801116"/>
                  </a:lnTo>
                  <a:lnTo>
                    <a:pt x="1720977" y="801116"/>
                  </a:lnTo>
                  <a:lnTo>
                    <a:pt x="1730121" y="801116"/>
                  </a:lnTo>
                  <a:lnTo>
                    <a:pt x="1733169" y="801116"/>
                  </a:lnTo>
                  <a:lnTo>
                    <a:pt x="1736217" y="801116"/>
                  </a:lnTo>
                  <a:lnTo>
                    <a:pt x="1739265" y="802640"/>
                  </a:lnTo>
                  <a:lnTo>
                    <a:pt x="1740789" y="802640"/>
                  </a:lnTo>
                  <a:lnTo>
                    <a:pt x="1749933" y="802640"/>
                  </a:lnTo>
                  <a:lnTo>
                    <a:pt x="1752981" y="801116"/>
                  </a:lnTo>
                  <a:lnTo>
                    <a:pt x="1756029" y="802640"/>
                  </a:lnTo>
                  <a:lnTo>
                    <a:pt x="1759077" y="802640"/>
                  </a:lnTo>
                  <a:lnTo>
                    <a:pt x="1762125" y="802640"/>
                  </a:lnTo>
                  <a:lnTo>
                    <a:pt x="1771269" y="804164"/>
                  </a:lnTo>
                  <a:lnTo>
                    <a:pt x="1774317" y="804164"/>
                  </a:lnTo>
                  <a:lnTo>
                    <a:pt x="1777365" y="804164"/>
                  </a:lnTo>
                  <a:lnTo>
                    <a:pt x="1780413" y="802640"/>
                  </a:lnTo>
                  <a:lnTo>
                    <a:pt x="1783461" y="801116"/>
                  </a:lnTo>
                  <a:lnTo>
                    <a:pt x="1794129" y="802640"/>
                  </a:lnTo>
                  <a:lnTo>
                    <a:pt x="1797177" y="802640"/>
                  </a:lnTo>
                  <a:lnTo>
                    <a:pt x="1800225" y="802640"/>
                  </a:lnTo>
                  <a:lnTo>
                    <a:pt x="1803273" y="801116"/>
                  </a:lnTo>
                  <a:lnTo>
                    <a:pt x="1812417" y="801116"/>
                  </a:lnTo>
                  <a:lnTo>
                    <a:pt x="1815465" y="801116"/>
                  </a:lnTo>
                  <a:lnTo>
                    <a:pt x="1818513" y="801116"/>
                  </a:lnTo>
                  <a:lnTo>
                    <a:pt x="1821561" y="799592"/>
                  </a:lnTo>
                  <a:lnTo>
                    <a:pt x="1856613" y="799592"/>
                  </a:lnTo>
                  <a:lnTo>
                    <a:pt x="1859661" y="802640"/>
                  </a:lnTo>
                  <a:lnTo>
                    <a:pt x="1862709" y="801116"/>
                  </a:lnTo>
                  <a:lnTo>
                    <a:pt x="1865757" y="799592"/>
                  </a:lnTo>
                  <a:lnTo>
                    <a:pt x="1873377" y="799592"/>
                  </a:lnTo>
                  <a:lnTo>
                    <a:pt x="1876425" y="799592"/>
                  </a:lnTo>
                  <a:lnTo>
                    <a:pt x="1879473" y="799592"/>
                  </a:lnTo>
                  <a:lnTo>
                    <a:pt x="1882521" y="801116"/>
                  </a:lnTo>
                  <a:lnTo>
                    <a:pt x="1885569" y="801116"/>
                  </a:lnTo>
                  <a:lnTo>
                    <a:pt x="1894713" y="801116"/>
                  </a:lnTo>
                  <a:lnTo>
                    <a:pt x="1897761" y="801116"/>
                  </a:lnTo>
                  <a:lnTo>
                    <a:pt x="1900809" y="799592"/>
                  </a:lnTo>
                  <a:lnTo>
                    <a:pt x="1903857" y="799592"/>
                  </a:lnTo>
                  <a:lnTo>
                    <a:pt x="1906905" y="799592"/>
                  </a:lnTo>
                  <a:lnTo>
                    <a:pt x="1916049" y="799592"/>
                  </a:lnTo>
                  <a:lnTo>
                    <a:pt x="1917573" y="798068"/>
                  </a:lnTo>
                  <a:lnTo>
                    <a:pt x="1920621" y="798068"/>
                  </a:lnTo>
                  <a:lnTo>
                    <a:pt x="1923669" y="796544"/>
                  </a:lnTo>
                  <a:lnTo>
                    <a:pt x="1926717" y="798068"/>
                  </a:lnTo>
                  <a:lnTo>
                    <a:pt x="1935861" y="798068"/>
                  </a:lnTo>
                  <a:lnTo>
                    <a:pt x="1938909" y="798068"/>
                  </a:lnTo>
                  <a:lnTo>
                    <a:pt x="1941957" y="798068"/>
                  </a:lnTo>
                  <a:lnTo>
                    <a:pt x="1945005" y="791972"/>
                  </a:lnTo>
                  <a:lnTo>
                    <a:pt x="1948053" y="791972"/>
                  </a:lnTo>
                  <a:lnTo>
                    <a:pt x="1957197" y="788924"/>
                  </a:lnTo>
                  <a:lnTo>
                    <a:pt x="1960245" y="788924"/>
                  </a:lnTo>
                  <a:lnTo>
                    <a:pt x="1961769" y="790448"/>
                  </a:lnTo>
                  <a:lnTo>
                    <a:pt x="1964817" y="790448"/>
                  </a:lnTo>
                  <a:lnTo>
                    <a:pt x="1967865" y="790448"/>
                  </a:lnTo>
                  <a:lnTo>
                    <a:pt x="1977009" y="790448"/>
                  </a:lnTo>
                  <a:lnTo>
                    <a:pt x="1980057" y="788924"/>
                  </a:lnTo>
                  <a:lnTo>
                    <a:pt x="1983105" y="788924"/>
                  </a:lnTo>
                  <a:lnTo>
                    <a:pt x="1986153" y="787400"/>
                  </a:lnTo>
                  <a:lnTo>
                    <a:pt x="1989201" y="787400"/>
                  </a:lnTo>
                  <a:lnTo>
                    <a:pt x="1998345" y="785876"/>
                  </a:lnTo>
                  <a:lnTo>
                    <a:pt x="2001393" y="785876"/>
                  </a:lnTo>
                  <a:lnTo>
                    <a:pt x="2004441" y="784352"/>
                  </a:lnTo>
                  <a:lnTo>
                    <a:pt x="2005965" y="785876"/>
                  </a:lnTo>
                  <a:lnTo>
                    <a:pt x="2009013" y="785876"/>
                  </a:lnTo>
                  <a:lnTo>
                    <a:pt x="2018157" y="784352"/>
                  </a:lnTo>
                  <a:lnTo>
                    <a:pt x="2021205" y="784352"/>
                  </a:lnTo>
                  <a:lnTo>
                    <a:pt x="2024253" y="784352"/>
                  </a:lnTo>
                  <a:lnTo>
                    <a:pt x="2027301" y="784352"/>
                  </a:lnTo>
                  <a:lnTo>
                    <a:pt x="2030349" y="785876"/>
                  </a:lnTo>
                  <a:lnTo>
                    <a:pt x="2039493" y="785876"/>
                  </a:lnTo>
                  <a:lnTo>
                    <a:pt x="2042541" y="787400"/>
                  </a:lnTo>
                  <a:lnTo>
                    <a:pt x="2045589" y="787400"/>
                  </a:lnTo>
                  <a:lnTo>
                    <a:pt x="2083689" y="787400"/>
                  </a:lnTo>
                  <a:lnTo>
                    <a:pt x="2086737" y="784352"/>
                  </a:lnTo>
                  <a:lnTo>
                    <a:pt x="2089785" y="784352"/>
                  </a:lnTo>
                  <a:lnTo>
                    <a:pt x="2092833" y="784352"/>
                  </a:lnTo>
                  <a:lnTo>
                    <a:pt x="2100453" y="784352"/>
                  </a:lnTo>
                  <a:lnTo>
                    <a:pt x="2103501" y="781304"/>
                  </a:lnTo>
                  <a:lnTo>
                    <a:pt x="2106549" y="781304"/>
                  </a:lnTo>
                  <a:lnTo>
                    <a:pt x="2109597" y="778256"/>
                  </a:lnTo>
                  <a:lnTo>
                    <a:pt x="2112645" y="776732"/>
                  </a:lnTo>
                  <a:lnTo>
                    <a:pt x="2121789" y="776732"/>
                  </a:lnTo>
                  <a:lnTo>
                    <a:pt x="2124837" y="776732"/>
                  </a:lnTo>
                  <a:lnTo>
                    <a:pt x="2130933" y="775208"/>
                  </a:lnTo>
                  <a:lnTo>
                    <a:pt x="2133981" y="773684"/>
                  </a:lnTo>
                  <a:lnTo>
                    <a:pt x="2141601" y="775208"/>
                  </a:lnTo>
                  <a:lnTo>
                    <a:pt x="2144649" y="778256"/>
                  </a:lnTo>
                  <a:lnTo>
                    <a:pt x="2150745" y="775208"/>
                  </a:lnTo>
                  <a:lnTo>
                    <a:pt x="2153793" y="773684"/>
                  </a:lnTo>
                  <a:lnTo>
                    <a:pt x="2162937" y="773684"/>
                  </a:lnTo>
                  <a:lnTo>
                    <a:pt x="2165985" y="770636"/>
                  </a:lnTo>
                  <a:lnTo>
                    <a:pt x="2169033" y="769112"/>
                  </a:lnTo>
                  <a:lnTo>
                    <a:pt x="2172081" y="766064"/>
                  </a:lnTo>
                  <a:lnTo>
                    <a:pt x="2175129" y="767588"/>
                  </a:lnTo>
                  <a:lnTo>
                    <a:pt x="2184273" y="766064"/>
                  </a:lnTo>
                  <a:lnTo>
                    <a:pt x="2185797" y="758444"/>
                  </a:lnTo>
                  <a:lnTo>
                    <a:pt x="2188845" y="761492"/>
                  </a:lnTo>
                  <a:lnTo>
                    <a:pt x="2191893" y="766064"/>
                  </a:lnTo>
                  <a:lnTo>
                    <a:pt x="2194941" y="764540"/>
                  </a:lnTo>
                  <a:lnTo>
                    <a:pt x="2207133" y="761492"/>
                  </a:lnTo>
                  <a:lnTo>
                    <a:pt x="2210181" y="755396"/>
                  </a:lnTo>
                  <a:lnTo>
                    <a:pt x="2213229" y="756920"/>
                  </a:lnTo>
                  <a:lnTo>
                    <a:pt x="2216277" y="755396"/>
                  </a:lnTo>
                  <a:lnTo>
                    <a:pt x="2225421" y="759968"/>
                  </a:lnTo>
                  <a:lnTo>
                    <a:pt x="2228469" y="755396"/>
                  </a:lnTo>
                  <a:lnTo>
                    <a:pt x="2229993" y="755396"/>
                  </a:lnTo>
                  <a:lnTo>
                    <a:pt x="2233041" y="747776"/>
                  </a:lnTo>
                  <a:lnTo>
                    <a:pt x="2236089" y="746252"/>
                  </a:lnTo>
                  <a:lnTo>
                    <a:pt x="2245233" y="741680"/>
                  </a:lnTo>
                  <a:lnTo>
                    <a:pt x="2248281" y="712724"/>
                  </a:lnTo>
                  <a:lnTo>
                    <a:pt x="2251329" y="721868"/>
                  </a:lnTo>
                  <a:lnTo>
                    <a:pt x="2254377" y="738632"/>
                  </a:lnTo>
                  <a:lnTo>
                    <a:pt x="2257425" y="734060"/>
                  </a:lnTo>
                  <a:lnTo>
                    <a:pt x="2266569" y="724916"/>
                  </a:lnTo>
                  <a:lnTo>
                    <a:pt x="2269617" y="729488"/>
                  </a:lnTo>
                  <a:lnTo>
                    <a:pt x="2272665" y="727964"/>
                  </a:lnTo>
                  <a:lnTo>
                    <a:pt x="2274189" y="732536"/>
                  </a:lnTo>
                  <a:lnTo>
                    <a:pt x="2277237" y="726440"/>
                  </a:lnTo>
                  <a:lnTo>
                    <a:pt x="2289429" y="718820"/>
                  </a:lnTo>
                  <a:lnTo>
                    <a:pt x="2292477" y="708152"/>
                  </a:lnTo>
                  <a:lnTo>
                    <a:pt x="2295525" y="709676"/>
                  </a:lnTo>
                  <a:lnTo>
                    <a:pt x="2298573" y="709676"/>
                  </a:lnTo>
                  <a:lnTo>
                    <a:pt x="2307717" y="718820"/>
                  </a:lnTo>
                  <a:lnTo>
                    <a:pt x="2310765" y="717296"/>
                  </a:lnTo>
                  <a:lnTo>
                    <a:pt x="2313813" y="726440"/>
                  </a:lnTo>
                  <a:lnTo>
                    <a:pt x="2316861" y="734060"/>
                  </a:lnTo>
                  <a:lnTo>
                    <a:pt x="2318385" y="747776"/>
                  </a:lnTo>
                  <a:lnTo>
                    <a:pt x="2327529" y="737108"/>
                  </a:lnTo>
                  <a:lnTo>
                    <a:pt x="2330577" y="723392"/>
                  </a:lnTo>
                  <a:lnTo>
                    <a:pt x="2333625" y="729488"/>
                  </a:lnTo>
                  <a:lnTo>
                    <a:pt x="2336673" y="735584"/>
                  </a:lnTo>
                  <a:lnTo>
                    <a:pt x="2339721" y="740156"/>
                  </a:lnTo>
                  <a:lnTo>
                    <a:pt x="2348865" y="750824"/>
                  </a:lnTo>
                  <a:lnTo>
                    <a:pt x="2351913" y="743204"/>
                  </a:lnTo>
                  <a:lnTo>
                    <a:pt x="2354961" y="746252"/>
                  </a:lnTo>
                  <a:lnTo>
                    <a:pt x="2358009" y="753872"/>
                  </a:lnTo>
                  <a:lnTo>
                    <a:pt x="2361057" y="752348"/>
                  </a:lnTo>
                  <a:lnTo>
                    <a:pt x="2368677" y="769112"/>
                  </a:lnTo>
                  <a:lnTo>
                    <a:pt x="2371725" y="773684"/>
                  </a:lnTo>
                  <a:lnTo>
                    <a:pt x="2374773" y="779780"/>
                  </a:lnTo>
                  <a:lnTo>
                    <a:pt x="2377821" y="781304"/>
                  </a:lnTo>
                  <a:lnTo>
                    <a:pt x="2380869" y="773684"/>
                  </a:lnTo>
                  <a:lnTo>
                    <a:pt x="2390013" y="773684"/>
                  </a:lnTo>
                  <a:lnTo>
                    <a:pt x="2393061" y="767588"/>
                  </a:lnTo>
                  <a:lnTo>
                    <a:pt x="2396109" y="758444"/>
                  </a:lnTo>
                  <a:lnTo>
                    <a:pt x="2399157" y="758444"/>
                  </a:lnTo>
                  <a:lnTo>
                    <a:pt x="2402205" y="764540"/>
                  </a:lnTo>
                  <a:lnTo>
                    <a:pt x="2409825" y="763016"/>
                  </a:lnTo>
                  <a:lnTo>
                    <a:pt x="2412873" y="764540"/>
                  </a:lnTo>
                  <a:lnTo>
                    <a:pt x="2415921" y="764540"/>
                  </a:lnTo>
                  <a:lnTo>
                    <a:pt x="2418969" y="767588"/>
                  </a:lnTo>
                  <a:lnTo>
                    <a:pt x="2422017" y="764540"/>
                  </a:lnTo>
                  <a:lnTo>
                    <a:pt x="2431161" y="763016"/>
                  </a:lnTo>
                  <a:lnTo>
                    <a:pt x="2434209" y="758444"/>
                  </a:lnTo>
                  <a:lnTo>
                    <a:pt x="2437257" y="758444"/>
                  </a:lnTo>
                  <a:lnTo>
                    <a:pt x="2440305" y="756920"/>
                  </a:lnTo>
                  <a:lnTo>
                    <a:pt x="2450973" y="752348"/>
                  </a:lnTo>
                  <a:lnTo>
                    <a:pt x="2454021" y="738632"/>
                  </a:lnTo>
                  <a:lnTo>
                    <a:pt x="2457069" y="732536"/>
                  </a:lnTo>
                  <a:lnTo>
                    <a:pt x="2460117" y="735584"/>
                  </a:lnTo>
                  <a:lnTo>
                    <a:pt x="2463165" y="727964"/>
                  </a:lnTo>
                  <a:lnTo>
                    <a:pt x="2472309" y="734060"/>
                  </a:lnTo>
                  <a:lnTo>
                    <a:pt x="2475357" y="734060"/>
                  </a:lnTo>
                  <a:lnTo>
                    <a:pt x="2478405" y="737108"/>
                  </a:lnTo>
                  <a:lnTo>
                    <a:pt x="2481453" y="734060"/>
                  </a:lnTo>
                  <a:lnTo>
                    <a:pt x="2484501" y="737108"/>
                  </a:lnTo>
                  <a:lnTo>
                    <a:pt x="2493645" y="732536"/>
                  </a:lnTo>
                  <a:lnTo>
                    <a:pt x="2495169" y="724916"/>
                  </a:lnTo>
                  <a:lnTo>
                    <a:pt x="2498217" y="726440"/>
                  </a:lnTo>
                  <a:lnTo>
                    <a:pt x="2501265" y="717296"/>
                  </a:lnTo>
                  <a:lnTo>
                    <a:pt x="2504313" y="731012"/>
                  </a:lnTo>
                  <a:lnTo>
                    <a:pt x="2513457" y="738632"/>
                  </a:lnTo>
                  <a:lnTo>
                    <a:pt x="2516505" y="726440"/>
                  </a:lnTo>
                  <a:lnTo>
                    <a:pt x="2519553" y="727964"/>
                  </a:lnTo>
                  <a:lnTo>
                    <a:pt x="2522601" y="727964"/>
                  </a:lnTo>
                  <a:lnTo>
                    <a:pt x="2525649" y="724916"/>
                  </a:lnTo>
                  <a:lnTo>
                    <a:pt x="2534793" y="726440"/>
                  </a:lnTo>
                  <a:lnTo>
                    <a:pt x="2537841" y="720344"/>
                  </a:lnTo>
                  <a:lnTo>
                    <a:pt x="2539365" y="721868"/>
                  </a:lnTo>
                  <a:lnTo>
                    <a:pt x="2542413" y="727964"/>
                  </a:lnTo>
                  <a:lnTo>
                    <a:pt x="2545461" y="726440"/>
                  </a:lnTo>
                  <a:lnTo>
                    <a:pt x="2554605" y="720344"/>
                  </a:lnTo>
                  <a:lnTo>
                    <a:pt x="2557653" y="721868"/>
                  </a:lnTo>
                  <a:lnTo>
                    <a:pt x="2560701" y="721868"/>
                  </a:lnTo>
                  <a:lnTo>
                    <a:pt x="2563749" y="721868"/>
                  </a:lnTo>
                  <a:lnTo>
                    <a:pt x="2566797" y="721868"/>
                  </a:lnTo>
                  <a:lnTo>
                    <a:pt x="2578989" y="720344"/>
                  </a:lnTo>
                  <a:lnTo>
                    <a:pt x="2582037" y="721868"/>
                  </a:lnTo>
                  <a:lnTo>
                    <a:pt x="2583561" y="723392"/>
                  </a:lnTo>
                  <a:lnTo>
                    <a:pt x="2586609" y="723392"/>
                  </a:lnTo>
                  <a:lnTo>
                    <a:pt x="2595753" y="717296"/>
                  </a:lnTo>
                  <a:lnTo>
                    <a:pt x="2598801" y="711200"/>
                  </a:lnTo>
                  <a:lnTo>
                    <a:pt x="2601849" y="712724"/>
                  </a:lnTo>
                  <a:lnTo>
                    <a:pt x="2604897" y="712724"/>
                  </a:lnTo>
                  <a:lnTo>
                    <a:pt x="2607945" y="714248"/>
                  </a:lnTo>
                  <a:lnTo>
                    <a:pt x="2617089" y="708152"/>
                  </a:lnTo>
                  <a:lnTo>
                    <a:pt x="2620137" y="705104"/>
                  </a:lnTo>
                  <a:lnTo>
                    <a:pt x="2623185" y="699008"/>
                  </a:lnTo>
                  <a:lnTo>
                    <a:pt x="2626233" y="699008"/>
                  </a:lnTo>
                  <a:lnTo>
                    <a:pt x="2627757" y="700532"/>
                  </a:lnTo>
                  <a:lnTo>
                    <a:pt x="2636901" y="708152"/>
                  </a:lnTo>
                  <a:lnTo>
                    <a:pt x="2639949" y="695960"/>
                  </a:lnTo>
                  <a:lnTo>
                    <a:pt x="2642997" y="699008"/>
                  </a:lnTo>
                  <a:lnTo>
                    <a:pt x="2646045" y="697484"/>
                  </a:lnTo>
                  <a:lnTo>
                    <a:pt x="2649093" y="695960"/>
                  </a:lnTo>
                  <a:lnTo>
                    <a:pt x="2658237" y="697484"/>
                  </a:lnTo>
                  <a:lnTo>
                    <a:pt x="2661285" y="697484"/>
                  </a:lnTo>
                  <a:lnTo>
                    <a:pt x="2664333" y="699008"/>
                  </a:lnTo>
                  <a:lnTo>
                    <a:pt x="2667381" y="703580"/>
                  </a:lnTo>
                  <a:lnTo>
                    <a:pt x="2670429" y="699008"/>
                  </a:lnTo>
                  <a:lnTo>
                    <a:pt x="2678049" y="702056"/>
                  </a:lnTo>
                  <a:lnTo>
                    <a:pt x="2681097" y="697484"/>
                  </a:lnTo>
                  <a:lnTo>
                    <a:pt x="2684145" y="686816"/>
                  </a:lnTo>
                  <a:lnTo>
                    <a:pt x="2687193" y="667004"/>
                  </a:lnTo>
                  <a:lnTo>
                    <a:pt x="2699385" y="660908"/>
                  </a:lnTo>
                  <a:lnTo>
                    <a:pt x="2702433" y="642620"/>
                  </a:lnTo>
                  <a:lnTo>
                    <a:pt x="2705481" y="642620"/>
                  </a:lnTo>
                  <a:lnTo>
                    <a:pt x="2708529" y="644144"/>
                  </a:lnTo>
                  <a:lnTo>
                    <a:pt x="2711577" y="644144"/>
                  </a:lnTo>
                  <a:lnTo>
                    <a:pt x="2719197" y="609092"/>
                  </a:lnTo>
                  <a:lnTo>
                    <a:pt x="2722245" y="622808"/>
                  </a:lnTo>
                  <a:lnTo>
                    <a:pt x="2725293" y="624332"/>
                  </a:lnTo>
                  <a:lnTo>
                    <a:pt x="2728341" y="633476"/>
                  </a:lnTo>
                  <a:lnTo>
                    <a:pt x="2731389" y="628904"/>
                  </a:lnTo>
                  <a:lnTo>
                    <a:pt x="2740533" y="627380"/>
                  </a:lnTo>
                  <a:lnTo>
                    <a:pt x="2743581" y="610616"/>
                  </a:lnTo>
                  <a:lnTo>
                    <a:pt x="2746629" y="616712"/>
                  </a:lnTo>
                  <a:lnTo>
                    <a:pt x="2749677" y="606044"/>
                  </a:lnTo>
                  <a:lnTo>
                    <a:pt x="2752725" y="641096"/>
                  </a:lnTo>
                  <a:lnTo>
                    <a:pt x="2760345" y="639572"/>
                  </a:lnTo>
                  <a:lnTo>
                    <a:pt x="2763393" y="628904"/>
                  </a:lnTo>
                  <a:lnTo>
                    <a:pt x="2766441" y="630428"/>
                  </a:lnTo>
                  <a:lnTo>
                    <a:pt x="2769489" y="631952"/>
                  </a:lnTo>
                  <a:lnTo>
                    <a:pt x="2772537" y="628904"/>
                  </a:lnTo>
                  <a:lnTo>
                    <a:pt x="2781681" y="636524"/>
                  </a:lnTo>
                  <a:lnTo>
                    <a:pt x="2784729" y="630428"/>
                  </a:lnTo>
                  <a:lnTo>
                    <a:pt x="2787777" y="630428"/>
                  </a:lnTo>
                  <a:lnTo>
                    <a:pt x="2790825" y="631952"/>
                  </a:lnTo>
                  <a:lnTo>
                    <a:pt x="2793873" y="630428"/>
                  </a:lnTo>
                  <a:lnTo>
                    <a:pt x="2803017" y="636524"/>
                  </a:lnTo>
                  <a:lnTo>
                    <a:pt x="2806065" y="644144"/>
                  </a:lnTo>
                  <a:lnTo>
                    <a:pt x="2807589" y="633476"/>
                  </a:lnTo>
                  <a:lnTo>
                    <a:pt x="2810637" y="615188"/>
                  </a:lnTo>
                  <a:lnTo>
                    <a:pt x="2813685" y="607568"/>
                  </a:lnTo>
                  <a:lnTo>
                    <a:pt x="2822829" y="606044"/>
                  </a:lnTo>
                  <a:lnTo>
                    <a:pt x="2825877" y="577088"/>
                  </a:lnTo>
                  <a:lnTo>
                    <a:pt x="2828925" y="581660"/>
                  </a:lnTo>
                  <a:lnTo>
                    <a:pt x="2831973" y="581660"/>
                  </a:lnTo>
                  <a:lnTo>
                    <a:pt x="2835021" y="557276"/>
                  </a:lnTo>
                  <a:lnTo>
                    <a:pt x="2844165" y="545084"/>
                  </a:lnTo>
                  <a:lnTo>
                    <a:pt x="2847213" y="566420"/>
                  </a:lnTo>
                  <a:lnTo>
                    <a:pt x="2850261" y="554228"/>
                  </a:lnTo>
                  <a:lnTo>
                    <a:pt x="2851785" y="538988"/>
                  </a:lnTo>
                  <a:lnTo>
                    <a:pt x="2854833" y="522224"/>
                  </a:lnTo>
                  <a:lnTo>
                    <a:pt x="2863977" y="532892"/>
                  </a:lnTo>
                  <a:lnTo>
                    <a:pt x="2867025" y="493268"/>
                  </a:lnTo>
                  <a:lnTo>
                    <a:pt x="2870073" y="510032"/>
                  </a:lnTo>
                  <a:lnTo>
                    <a:pt x="2873121" y="557276"/>
                  </a:lnTo>
                  <a:lnTo>
                    <a:pt x="2876169" y="560324"/>
                  </a:lnTo>
                  <a:lnTo>
                    <a:pt x="2888361" y="592328"/>
                  </a:lnTo>
                  <a:lnTo>
                    <a:pt x="2891409" y="592328"/>
                  </a:lnTo>
                  <a:lnTo>
                    <a:pt x="2894457" y="572516"/>
                  </a:lnTo>
                  <a:lnTo>
                    <a:pt x="2895981" y="575564"/>
                  </a:lnTo>
                  <a:lnTo>
                    <a:pt x="2905125" y="575564"/>
                  </a:lnTo>
                  <a:lnTo>
                    <a:pt x="2908173" y="537464"/>
                  </a:lnTo>
                  <a:lnTo>
                    <a:pt x="2911221" y="535940"/>
                  </a:lnTo>
                  <a:lnTo>
                    <a:pt x="2914269" y="552704"/>
                  </a:lnTo>
                  <a:lnTo>
                    <a:pt x="2917317" y="529844"/>
                  </a:lnTo>
                  <a:lnTo>
                    <a:pt x="2926461" y="526796"/>
                  </a:lnTo>
                  <a:lnTo>
                    <a:pt x="2929509" y="542036"/>
                  </a:lnTo>
                  <a:lnTo>
                    <a:pt x="2932557" y="558800"/>
                  </a:lnTo>
                  <a:lnTo>
                    <a:pt x="2935605" y="587756"/>
                  </a:lnTo>
                  <a:lnTo>
                    <a:pt x="2938653" y="566420"/>
                  </a:lnTo>
                  <a:lnTo>
                    <a:pt x="2946273" y="546608"/>
                  </a:lnTo>
                  <a:lnTo>
                    <a:pt x="2949321" y="551180"/>
                  </a:lnTo>
                  <a:lnTo>
                    <a:pt x="2952369" y="548132"/>
                  </a:lnTo>
                  <a:lnTo>
                    <a:pt x="2955417" y="535940"/>
                  </a:lnTo>
                  <a:lnTo>
                    <a:pt x="2958465" y="548132"/>
                  </a:lnTo>
                  <a:lnTo>
                    <a:pt x="2967609" y="546608"/>
                  </a:lnTo>
                  <a:lnTo>
                    <a:pt x="2970657" y="546608"/>
                  </a:lnTo>
                  <a:lnTo>
                    <a:pt x="2973705" y="549656"/>
                  </a:lnTo>
                  <a:lnTo>
                    <a:pt x="2976753" y="537464"/>
                  </a:lnTo>
                  <a:lnTo>
                    <a:pt x="2979801" y="542036"/>
                  </a:lnTo>
                  <a:lnTo>
                    <a:pt x="2987421" y="534416"/>
                  </a:lnTo>
                  <a:lnTo>
                    <a:pt x="2990469" y="532892"/>
                  </a:lnTo>
                  <a:lnTo>
                    <a:pt x="2993517" y="529844"/>
                  </a:lnTo>
                  <a:lnTo>
                    <a:pt x="2996565" y="528320"/>
                  </a:lnTo>
                  <a:lnTo>
                    <a:pt x="2999613" y="525272"/>
                  </a:lnTo>
                  <a:lnTo>
                    <a:pt x="3008757" y="531368"/>
                  </a:lnTo>
                  <a:lnTo>
                    <a:pt x="3011805" y="542036"/>
                  </a:lnTo>
                  <a:lnTo>
                    <a:pt x="3014853" y="548132"/>
                  </a:lnTo>
                  <a:lnTo>
                    <a:pt x="3017901" y="534416"/>
                  </a:lnTo>
                  <a:lnTo>
                    <a:pt x="3020949" y="548132"/>
                  </a:lnTo>
                  <a:lnTo>
                    <a:pt x="3028569" y="554228"/>
                  </a:lnTo>
                  <a:lnTo>
                    <a:pt x="3031617" y="546608"/>
                  </a:lnTo>
                  <a:lnTo>
                    <a:pt x="3034665" y="551180"/>
                  </a:lnTo>
                  <a:lnTo>
                    <a:pt x="3037713" y="555752"/>
                  </a:lnTo>
                  <a:lnTo>
                    <a:pt x="3040761" y="558800"/>
                  </a:lnTo>
                  <a:lnTo>
                    <a:pt x="3049905" y="566420"/>
                  </a:lnTo>
                  <a:lnTo>
                    <a:pt x="3052953" y="555752"/>
                  </a:lnTo>
                  <a:lnTo>
                    <a:pt x="3056001" y="542036"/>
                  </a:lnTo>
                  <a:lnTo>
                    <a:pt x="3059049" y="543560"/>
                  </a:lnTo>
                  <a:lnTo>
                    <a:pt x="3062097" y="538988"/>
                  </a:lnTo>
                  <a:lnTo>
                    <a:pt x="3071241" y="535940"/>
                  </a:lnTo>
                  <a:lnTo>
                    <a:pt x="3072765" y="549656"/>
                  </a:lnTo>
                  <a:lnTo>
                    <a:pt x="3075813" y="551180"/>
                  </a:lnTo>
                  <a:lnTo>
                    <a:pt x="3078861" y="552704"/>
                  </a:lnTo>
                  <a:lnTo>
                    <a:pt x="3081909" y="555752"/>
                  </a:lnTo>
                  <a:lnTo>
                    <a:pt x="3091053" y="557276"/>
                  </a:lnTo>
                  <a:lnTo>
                    <a:pt x="3094101" y="522224"/>
                  </a:lnTo>
                  <a:lnTo>
                    <a:pt x="3097149" y="529844"/>
                  </a:lnTo>
                  <a:lnTo>
                    <a:pt x="3100197" y="500888"/>
                  </a:lnTo>
                  <a:lnTo>
                    <a:pt x="3103245" y="496316"/>
                  </a:lnTo>
                  <a:lnTo>
                    <a:pt x="3112389" y="493268"/>
                  </a:lnTo>
                  <a:lnTo>
                    <a:pt x="3115437" y="467360"/>
                  </a:lnTo>
                  <a:lnTo>
                    <a:pt x="3116961" y="461264"/>
                  </a:lnTo>
                  <a:lnTo>
                    <a:pt x="3123057" y="439928"/>
                  </a:lnTo>
                  <a:lnTo>
                    <a:pt x="3132201" y="426212"/>
                  </a:lnTo>
                  <a:lnTo>
                    <a:pt x="3135249" y="429260"/>
                  </a:lnTo>
                  <a:lnTo>
                    <a:pt x="3138297" y="456692"/>
                  </a:lnTo>
                  <a:lnTo>
                    <a:pt x="3141345" y="433832"/>
                  </a:lnTo>
                  <a:lnTo>
                    <a:pt x="3144393" y="433832"/>
                  </a:lnTo>
                  <a:lnTo>
                    <a:pt x="3153537" y="424688"/>
                  </a:lnTo>
                  <a:lnTo>
                    <a:pt x="3156585" y="410972"/>
                  </a:lnTo>
                  <a:lnTo>
                    <a:pt x="3159633" y="391160"/>
                  </a:lnTo>
                  <a:lnTo>
                    <a:pt x="3161157" y="444500"/>
                  </a:lnTo>
                  <a:lnTo>
                    <a:pt x="3164205" y="417068"/>
                  </a:lnTo>
                  <a:lnTo>
                    <a:pt x="3173349" y="415544"/>
                  </a:lnTo>
                  <a:lnTo>
                    <a:pt x="3176397" y="398780"/>
                  </a:lnTo>
                  <a:lnTo>
                    <a:pt x="3179445" y="409448"/>
                  </a:lnTo>
                  <a:lnTo>
                    <a:pt x="3182493" y="409448"/>
                  </a:lnTo>
                  <a:lnTo>
                    <a:pt x="3185541" y="382016"/>
                  </a:lnTo>
                  <a:lnTo>
                    <a:pt x="3194685" y="383540"/>
                  </a:lnTo>
                  <a:lnTo>
                    <a:pt x="3197733" y="395732"/>
                  </a:lnTo>
                  <a:lnTo>
                    <a:pt x="3200781" y="406400"/>
                  </a:lnTo>
                  <a:lnTo>
                    <a:pt x="3203829" y="398780"/>
                  </a:lnTo>
                  <a:lnTo>
                    <a:pt x="3214497" y="377444"/>
                  </a:lnTo>
                  <a:lnTo>
                    <a:pt x="3217545" y="386588"/>
                  </a:lnTo>
                  <a:lnTo>
                    <a:pt x="3220593" y="378968"/>
                  </a:lnTo>
                  <a:lnTo>
                    <a:pt x="3223641" y="360680"/>
                  </a:lnTo>
                  <a:lnTo>
                    <a:pt x="3235833" y="346964"/>
                  </a:lnTo>
                  <a:lnTo>
                    <a:pt x="3238881" y="343916"/>
                  </a:lnTo>
                  <a:lnTo>
                    <a:pt x="3241929" y="321056"/>
                  </a:lnTo>
                  <a:lnTo>
                    <a:pt x="3244977" y="307340"/>
                  </a:lnTo>
                  <a:lnTo>
                    <a:pt x="3248025" y="255524"/>
                  </a:lnTo>
                  <a:lnTo>
                    <a:pt x="3255645" y="260096"/>
                  </a:lnTo>
                  <a:lnTo>
                    <a:pt x="3258693" y="272288"/>
                  </a:lnTo>
                  <a:lnTo>
                    <a:pt x="3261741" y="257048"/>
                  </a:lnTo>
                  <a:lnTo>
                    <a:pt x="3264789" y="263144"/>
                  </a:lnTo>
                  <a:lnTo>
                    <a:pt x="3267837" y="258572"/>
                  </a:lnTo>
                  <a:lnTo>
                    <a:pt x="3280029" y="267716"/>
                  </a:lnTo>
                  <a:lnTo>
                    <a:pt x="3283077" y="254000"/>
                  </a:lnTo>
                  <a:lnTo>
                    <a:pt x="3286125" y="255524"/>
                  </a:lnTo>
                  <a:lnTo>
                    <a:pt x="3289173" y="269240"/>
                  </a:lnTo>
                  <a:lnTo>
                    <a:pt x="3296793" y="255524"/>
                  </a:lnTo>
                  <a:lnTo>
                    <a:pt x="3299841" y="231140"/>
                  </a:lnTo>
                  <a:lnTo>
                    <a:pt x="3302889" y="244856"/>
                  </a:lnTo>
                  <a:lnTo>
                    <a:pt x="3305937" y="279908"/>
                  </a:lnTo>
                  <a:lnTo>
                    <a:pt x="3308985" y="272288"/>
                  </a:lnTo>
                  <a:lnTo>
                    <a:pt x="3318129" y="282956"/>
                  </a:lnTo>
                  <a:lnTo>
                    <a:pt x="3321177" y="263144"/>
                  </a:lnTo>
                  <a:lnTo>
                    <a:pt x="3324225" y="240284"/>
                  </a:lnTo>
                  <a:lnTo>
                    <a:pt x="3327273" y="255524"/>
                  </a:lnTo>
                  <a:lnTo>
                    <a:pt x="3330321" y="263144"/>
                  </a:lnTo>
                  <a:lnTo>
                    <a:pt x="3337941" y="246380"/>
                  </a:lnTo>
                  <a:lnTo>
                    <a:pt x="3340989" y="255524"/>
                  </a:lnTo>
                  <a:lnTo>
                    <a:pt x="3344037" y="263144"/>
                  </a:lnTo>
                  <a:lnTo>
                    <a:pt x="3347085" y="284480"/>
                  </a:lnTo>
                  <a:lnTo>
                    <a:pt x="3350133" y="292100"/>
                  </a:lnTo>
                  <a:lnTo>
                    <a:pt x="3362325" y="281432"/>
                  </a:lnTo>
                  <a:lnTo>
                    <a:pt x="3365373" y="307340"/>
                  </a:lnTo>
                  <a:lnTo>
                    <a:pt x="3368421" y="305816"/>
                  </a:lnTo>
                  <a:lnTo>
                    <a:pt x="3371469" y="296672"/>
                  </a:lnTo>
                  <a:lnTo>
                    <a:pt x="3380613" y="318008"/>
                  </a:lnTo>
                  <a:lnTo>
                    <a:pt x="3382137" y="386588"/>
                  </a:lnTo>
                  <a:lnTo>
                    <a:pt x="3385185" y="353060"/>
                  </a:lnTo>
                  <a:lnTo>
                    <a:pt x="3388233" y="342392"/>
                  </a:lnTo>
                  <a:lnTo>
                    <a:pt x="3391281" y="360680"/>
                  </a:lnTo>
                  <a:lnTo>
                    <a:pt x="3400425" y="366776"/>
                  </a:lnTo>
                  <a:lnTo>
                    <a:pt x="3403473" y="348488"/>
                  </a:lnTo>
                  <a:lnTo>
                    <a:pt x="3406521" y="368300"/>
                  </a:lnTo>
                  <a:lnTo>
                    <a:pt x="3409569" y="389636"/>
                  </a:lnTo>
                  <a:lnTo>
                    <a:pt x="3412617" y="410972"/>
                  </a:lnTo>
                  <a:lnTo>
                    <a:pt x="3421761" y="427736"/>
                  </a:lnTo>
                  <a:lnTo>
                    <a:pt x="3424809" y="421640"/>
                  </a:lnTo>
                  <a:lnTo>
                    <a:pt x="3426333" y="360680"/>
                  </a:lnTo>
                  <a:lnTo>
                    <a:pt x="3429381" y="360680"/>
                  </a:lnTo>
                  <a:lnTo>
                    <a:pt x="3432429" y="380492"/>
                  </a:lnTo>
                  <a:lnTo>
                    <a:pt x="3441573" y="363728"/>
                  </a:lnTo>
                  <a:lnTo>
                    <a:pt x="3444621" y="357632"/>
                  </a:lnTo>
                  <a:lnTo>
                    <a:pt x="3447669" y="389636"/>
                  </a:lnTo>
                  <a:lnTo>
                    <a:pt x="3450717" y="371348"/>
                  </a:lnTo>
                  <a:lnTo>
                    <a:pt x="3453765" y="395732"/>
                  </a:lnTo>
                  <a:lnTo>
                    <a:pt x="3462909" y="371348"/>
                  </a:lnTo>
                  <a:lnTo>
                    <a:pt x="3465957" y="377444"/>
                  </a:lnTo>
                  <a:lnTo>
                    <a:pt x="3469005" y="382016"/>
                  </a:lnTo>
                  <a:lnTo>
                    <a:pt x="3470529" y="418592"/>
                  </a:lnTo>
                  <a:lnTo>
                    <a:pt x="3473577" y="400304"/>
                  </a:lnTo>
                  <a:lnTo>
                    <a:pt x="3482721" y="417068"/>
                  </a:lnTo>
                  <a:lnTo>
                    <a:pt x="3485769" y="426212"/>
                  </a:lnTo>
                  <a:lnTo>
                    <a:pt x="3488817" y="395732"/>
                  </a:lnTo>
                  <a:lnTo>
                    <a:pt x="3491865" y="368300"/>
                  </a:lnTo>
                  <a:lnTo>
                    <a:pt x="3504057" y="354584"/>
                  </a:lnTo>
                  <a:lnTo>
                    <a:pt x="3507105" y="366776"/>
                  </a:lnTo>
                  <a:lnTo>
                    <a:pt x="3510153" y="369824"/>
                  </a:lnTo>
                  <a:lnTo>
                    <a:pt x="3513201" y="375920"/>
                  </a:lnTo>
                  <a:lnTo>
                    <a:pt x="3516249" y="375920"/>
                  </a:lnTo>
                  <a:lnTo>
                    <a:pt x="3523869" y="369824"/>
                  </a:lnTo>
                  <a:lnTo>
                    <a:pt x="3526917" y="351536"/>
                  </a:lnTo>
                  <a:lnTo>
                    <a:pt x="3529965" y="313436"/>
                  </a:lnTo>
                  <a:lnTo>
                    <a:pt x="3533013" y="331724"/>
                  </a:lnTo>
                  <a:lnTo>
                    <a:pt x="3536061" y="340868"/>
                  </a:lnTo>
                  <a:lnTo>
                    <a:pt x="3545205" y="346964"/>
                  </a:lnTo>
                  <a:lnTo>
                    <a:pt x="3548253" y="348488"/>
                  </a:lnTo>
                  <a:lnTo>
                    <a:pt x="3551301" y="357632"/>
                  </a:lnTo>
                  <a:lnTo>
                    <a:pt x="3554349" y="331724"/>
                  </a:lnTo>
                  <a:lnTo>
                    <a:pt x="3557397" y="346964"/>
                  </a:lnTo>
                  <a:lnTo>
                    <a:pt x="3565017" y="333248"/>
                  </a:lnTo>
                  <a:lnTo>
                    <a:pt x="3568065" y="348488"/>
                  </a:lnTo>
                  <a:lnTo>
                    <a:pt x="3571113" y="362204"/>
                  </a:lnTo>
                  <a:lnTo>
                    <a:pt x="3574161" y="360680"/>
                  </a:lnTo>
                  <a:lnTo>
                    <a:pt x="3577209" y="382016"/>
                  </a:lnTo>
                  <a:lnTo>
                    <a:pt x="3586353" y="357632"/>
                  </a:lnTo>
                  <a:lnTo>
                    <a:pt x="3589401" y="374396"/>
                  </a:lnTo>
                  <a:lnTo>
                    <a:pt x="3592449" y="372872"/>
                  </a:lnTo>
                  <a:lnTo>
                    <a:pt x="3595497" y="372872"/>
                  </a:lnTo>
                  <a:lnTo>
                    <a:pt x="3598545" y="383540"/>
                  </a:lnTo>
                  <a:lnTo>
                    <a:pt x="3606165" y="383540"/>
                  </a:lnTo>
                  <a:lnTo>
                    <a:pt x="3609213" y="427736"/>
                  </a:lnTo>
                  <a:lnTo>
                    <a:pt x="3612261" y="426212"/>
                  </a:lnTo>
                  <a:lnTo>
                    <a:pt x="3615309" y="426212"/>
                  </a:lnTo>
                  <a:lnTo>
                    <a:pt x="3618357" y="438404"/>
                  </a:lnTo>
                  <a:lnTo>
                    <a:pt x="3627501" y="444500"/>
                  </a:lnTo>
                  <a:lnTo>
                    <a:pt x="3630549" y="449072"/>
                  </a:lnTo>
                  <a:lnTo>
                    <a:pt x="3633597" y="459740"/>
                  </a:lnTo>
                  <a:lnTo>
                    <a:pt x="3636645" y="444500"/>
                  </a:lnTo>
                  <a:lnTo>
                    <a:pt x="3639693" y="430784"/>
                  </a:lnTo>
                  <a:lnTo>
                    <a:pt x="3648837" y="439928"/>
                  </a:lnTo>
                  <a:lnTo>
                    <a:pt x="3650361" y="423164"/>
                  </a:lnTo>
                  <a:lnTo>
                    <a:pt x="3653409" y="423164"/>
                  </a:lnTo>
                  <a:lnTo>
                    <a:pt x="3656457" y="414020"/>
                  </a:lnTo>
                  <a:lnTo>
                    <a:pt x="3659505" y="407924"/>
                  </a:lnTo>
                  <a:lnTo>
                    <a:pt x="3671697" y="409448"/>
                  </a:lnTo>
                  <a:lnTo>
                    <a:pt x="3674745" y="414020"/>
                  </a:lnTo>
                  <a:lnTo>
                    <a:pt x="3677793" y="426212"/>
                  </a:lnTo>
                  <a:lnTo>
                    <a:pt x="3680841" y="441452"/>
                  </a:lnTo>
                  <a:lnTo>
                    <a:pt x="3689985" y="433832"/>
                  </a:lnTo>
                  <a:lnTo>
                    <a:pt x="3693033" y="412496"/>
                  </a:lnTo>
                  <a:lnTo>
                    <a:pt x="3694557" y="426212"/>
                  </a:lnTo>
                  <a:lnTo>
                    <a:pt x="3697605" y="424688"/>
                  </a:lnTo>
                  <a:lnTo>
                    <a:pt x="3700653" y="421640"/>
                  </a:lnTo>
                  <a:lnTo>
                    <a:pt x="3709797" y="420116"/>
                  </a:lnTo>
                  <a:lnTo>
                    <a:pt x="3712845" y="417068"/>
                  </a:lnTo>
                  <a:lnTo>
                    <a:pt x="3715893" y="429260"/>
                  </a:lnTo>
                  <a:lnTo>
                    <a:pt x="3718941" y="426212"/>
                  </a:lnTo>
                  <a:lnTo>
                    <a:pt x="3721989" y="418592"/>
                  </a:lnTo>
                  <a:lnTo>
                    <a:pt x="3731133" y="410972"/>
                  </a:lnTo>
                  <a:lnTo>
                    <a:pt x="3734181" y="415544"/>
                  </a:lnTo>
                  <a:lnTo>
                    <a:pt x="3737229" y="406400"/>
                  </a:lnTo>
                  <a:lnTo>
                    <a:pt x="3738753" y="377444"/>
                  </a:lnTo>
                  <a:lnTo>
                    <a:pt x="3741801" y="366776"/>
                  </a:lnTo>
                  <a:lnTo>
                    <a:pt x="3750945" y="378968"/>
                  </a:lnTo>
                  <a:lnTo>
                    <a:pt x="3753993" y="371348"/>
                  </a:lnTo>
                  <a:lnTo>
                    <a:pt x="3757041" y="374396"/>
                  </a:lnTo>
                  <a:lnTo>
                    <a:pt x="3760089" y="371348"/>
                  </a:lnTo>
                  <a:lnTo>
                    <a:pt x="3763137" y="374396"/>
                  </a:lnTo>
                  <a:lnTo>
                    <a:pt x="3775329" y="372872"/>
                  </a:lnTo>
                  <a:lnTo>
                    <a:pt x="3778377" y="385064"/>
                  </a:lnTo>
                  <a:lnTo>
                    <a:pt x="3781425" y="409448"/>
                  </a:lnTo>
                  <a:lnTo>
                    <a:pt x="3782949" y="392684"/>
                  </a:lnTo>
                  <a:lnTo>
                    <a:pt x="3792093" y="386588"/>
                  </a:lnTo>
                  <a:lnTo>
                    <a:pt x="3795141" y="369824"/>
                  </a:lnTo>
                  <a:lnTo>
                    <a:pt x="3798189" y="380492"/>
                  </a:lnTo>
                  <a:lnTo>
                    <a:pt x="3801237" y="388112"/>
                  </a:lnTo>
                  <a:lnTo>
                    <a:pt x="3804285" y="391160"/>
                  </a:lnTo>
                  <a:lnTo>
                    <a:pt x="3813429" y="407924"/>
                  </a:lnTo>
                  <a:lnTo>
                    <a:pt x="3816477" y="392684"/>
                  </a:lnTo>
                  <a:lnTo>
                    <a:pt x="3819525" y="388112"/>
                  </a:lnTo>
                  <a:lnTo>
                    <a:pt x="3822573" y="389636"/>
                  </a:lnTo>
                  <a:lnTo>
                    <a:pt x="3825621" y="397256"/>
                  </a:lnTo>
                  <a:lnTo>
                    <a:pt x="3833241" y="394208"/>
                  </a:lnTo>
                  <a:lnTo>
                    <a:pt x="3836289" y="385064"/>
                  </a:lnTo>
                  <a:lnTo>
                    <a:pt x="3839337" y="395732"/>
                  </a:lnTo>
                  <a:lnTo>
                    <a:pt x="3842385" y="394208"/>
                  </a:lnTo>
                  <a:lnTo>
                    <a:pt x="3845433" y="378968"/>
                  </a:lnTo>
                  <a:lnTo>
                    <a:pt x="3854577" y="360680"/>
                  </a:lnTo>
                  <a:lnTo>
                    <a:pt x="3857625" y="346964"/>
                  </a:lnTo>
                  <a:lnTo>
                    <a:pt x="3860673" y="353060"/>
                  </a:lnTo>
                  <a:lnTo>
                    <a:pt x="3863721" y="350012"/>
                  </a:lnTo>
                  <a:lnTo>
                    <a:pt x="3866769" y="353060"/>
                  </a:lnTo>
                  <a:lnTo>
                    <a:pt x="3874389" y="353060"/>
                  </a:lnTo>
                  <a:lnTo>
                    <a:pt x="3877437" y="351536"/>
                  </a:lnTo>
                  <a:lnTo>
                    <a:pt x="3880485" y="351536"/>
                  </a:lnTo>
                  <a:lnTo>
                    <a:pt x="3883533" y="356108"/>
                  </a:lnTo>
                  <a:lnTo>
                    <a:pt x="3886581" y="343916"/>
                  </a:lnTo>
                  <a:lnTo>
                    <a:pt x="3895725" y="357632"/>
                  </a:lnTo>
                  <a:lnTo>
                    <a:pt x="3898773" y="378968"/>
                  </a:lnTo>
                  <a:lnTo>
                    <a:pt x="3901821" y="380492"/>
                  </a:lnTo>
                  <a:lnTo>
                    <a:pt x="3904869" y="374396"/>
                  </a:lnTo>
                  <a:lnTo>
                    <a:pt x="3907917" y="371348"/>
                  </a:lnTo>
                  <a:lnTo>
                    <a:pt x="3915537" y="369824"/>
                  </a:lnTo>
                  <a:lnTo>
                    <a:pt x="3918585" y="353060"/>
                  </a:lnTo>
                  <a:lnTo>
                    <a:pt x="3921633" y="356108"/>
                  </a:lnTo>
                  <a:lnTo>
                    <a:pt x="3924681" y="354584"/>
                  </a:lnTo>
                  <a:lnTo>
                    <a:pt x="3927729" y="357632"/>
                  </a:lnTo>
                  <a:lnTo>
                    <a:pt x="3936873" y="350012"/>
                  </a:lnTo>
                  <a:lnTo>
                    <a:pt x="3939921" y="337820"/>
                  </a:lnTo>
                  <a:lnTo>
                    <a:pt x="3942969" y="337820"/>
                  </a:lnTo>
                  <a:lnTo>
                    <a:pt x="3946017" y="337820"/>
                  </a:lnTo>
                  <a:lnTo>
                    <a:pt x="3949065" y="339344"/>
                  </a:lnTo>
                  <a:lnTo>
                    <a:pt x="3959733" y="333248"/>
                  </a:lnTo>
                  <a:lnTo>
                    <a:pt x="3962781" y="319532"/>
                  </a:lnTo>
                  <a:lnTo>
                    <a:pt x="3965829" y="324104"/>
                  </a:lnTo>
                  <a:lnTo>
                    <a:pt x="3968877" y="319532"/>
                  </a:lnTo>
                  <a:lnTo>
                    <a:pt x="3978021" y="333248"/>
                  </a:lnTo>
                  <a:lnTo>
                    <a:pt x="3981069" y="331724"/>
                  </a:lnTo>
                  <a:lnTo>
                    <a:pt x="3984117" y="330200"/>
                  </a:lnTo>
                  <a:lnTo>
                    <a:pt x="3987165" y="324104"/>
                  </a:lnTo>
                  <a:lnTo>
                    <a:pt x="3990213" y="322580"/>
                  </a:lnTo>
                  <a:lnTo>
                    <a:pt x="3999357" y="337820"/>
                  </a:lnTo>
                  <a:lnTo>
                    <a:pt x="4002405" y="336296"/>
                  </a:lnTo>
                  <a:lnTo>
                    <a:pt x="4003929" y="331724"/>
                  </a:lnTo>
                  <a:lnTo>
                    <a:pt x="4006977" y="322580"/>
                  </a:lnTo>
                  <a:lnTo>
                    <a:pt x="4010025" y="328676"/>
                  </a:lnTo>
                  <a:lnTo>
                    <a:pt x="4019169" y="310388"/>
                  </a:lnTo>
                  <a:lnTo>
                    <a:pt x="4022217" y="301244"/>
                  </a:lnTo>
                  <a:lnTo>
                    <a:pt x="4025265" y="305816"/>
                  </a:lnTo>
                  <a:lnTo>
                    <a:pt x="4028313" y="305816"/>
                  </a:lnTo>
                  <a:lnTo>
                    <a:pt x="4031361" y="307340"/>
                  </a:lnTo>
                  <a:lnTo>
                    <a:pt x="4040505" y="295148"/>
                  </a:lnTo>
                  <a:lnTo>
                    <a:pt x="4043553" y="302768"/>
                  </a:lnTo>
                  <a:lnTo>
                    <a:pt x="4046601" y="308864"/>
                  </a:lnTo>
                  <a:lnTo>
                    <a:pt x="4048125" y="302768"/>
                  </a:lnTo>
                  <a:lnTo>
                    <a:pt x="4051173" y="295148"/>
                  </a:lnTo>
                  <a:lnTo>
                    <a:pt x="4060317" y="301244"/>
                  </a:lnTo>
                  <a:lnTo>
                    <a:pt x="4063365" y="292100"/>
                  </a:lnTo>
                  <a:lnTo>
                    <a:pt x="4066413" y="286004"/>
                  </a:lnTo>
                  <a:lnTo>
                    <a:pt x="4069461" y="282956"/>
                  </a:lnTo>
                  <a:lnTo>
                    <a:pt x="4072509" y="276860"/>
                  </a:lnTo>
                  <a:lnTo>
                    <a:pt x="4081653" y="258572"/>
                  </a:lnTo>
                  <a:lnTo>
                    <a:pt x="4084701" y="240284"/>
                  </a:lnTo>
                  <a:lnTo>
                    <a:pt x="4087749" y="249428"/>
                  </a:lnTo>
                  <a:lnTo>
                    <a:pt x="4090797" y="255524"/>
                  </a:lnTo>
                  <a:lnTo>
                    <a:pt x="4092321" y="228092"/>
                  </a:lnTo>
                  <a:lnTo>
                    <a:pt x="4101465" y="191516"/>
                  </a:lnTo>
                  <a:lnTo>
                    <a:pt x="4104513" y="141224"/>
                  </a:lnTo>
                  <a:lnTo>
                    <a:pt x="4107561" y="130556"/>
                  </a:lnTo>
                  <a:lnTo>
                    <a:pt x="4110609" y="112268"/>
                  </a:lnTo>
                  <a:lnTo>
                    <a:pt x="4113657" y="103124"/>
                  </a:lnTo>
                  <a:lnTo>
                    <a:pt x="4122801" y="60452"/>
                  </a:lnTo>
                  <a:lnTo>
                    <a:pt x="4125849" y="51308"/>
                  </a:lnTo>
                  <a:lnTo>
                    <a:pt x="4128897" y="39116"/>
                  </a:lnTo>
                  <a:lnTo>
                    <a:pt x="4131945" y="0"/>
                  </a:lnTo>
                  <a:lnTo>
                    <a:pt x="4134993" y="4064"/>
                  </a:lnTo>
                  <a:lnTo>
                    <a:pt x="4142613" y="57404"/>
                  </a:lnTo>
                  <a:lnTo>
                    <a:pt x="4145661" y="40640"/>
                  </a:lnTo>
                  <a:lnTo>
                    <a:pt x="4148709" y="150368"/>
                  </a:lnTo>
                  <a:lnTo>
                    <a:pt x="4151757" y="89408"/>
                  </a:lnTo>
                  <a:lnTo>
                    <a:pt x="4154805" y="125984"/>
                  </a:lnTo>
                  <a:lnTo>
                    <a:pt x="4163949" y="145796"/>
                  </a:lnTo>
                  <a:lnTo>
                    <a:pt x="4166997" y="156464"/>
                  </a:lnTo>
                  <a:lnTo>
                    <a:pt x="4170045" y="115316"/>
                  </a:lnTo>
                  <a:lnTo>
                    <a:pt x="4173093" y="86360"/>
                  </a:lnTo>
                  <a:lnTo>
                    <a:pt x="4176141" y="90932"/>
                  </a:lnTo>
                  <a:lnTo>
                    <a:pt x="4183761" y="48260"/>
                  </a:lnTo>
                  <a:lnTo>
                    <a:pt x="4186809" y="45212"/>
                  </a:lnTo>
                  <a:lnTo>
                    <a:pt x="4189857" y="103124"/>
                  </a:lnTo>
                  <a:lnTo>
                    <a:pt x="4195953" y="90932"/>
                  </a:lnTo>
                  <a:lnTo>
                    <a:pt x="4205097" y="89408"/>
                  </a:lnTo>
                  <a:lnTo>
                    <a:pt x="4208145" y="60452"/>
                  </a:lnTo>
                  <a:lnTo>
                    <a:pt x="4211193" y="49784"/>
                  </a:lnTo>
                  <a:lnTo>
                    <a:pt x="4214241" y="90932"/>
                  </a:lnTo>
                  <a:lnTo>
                    <a:pt x="4217289" y="101600"/>
                  </a:lnTo>
                  <a:lnTo>
                    <a:pt x="4226433" y="156464"/>
                  </a:lnTo>
                  <a:lnTo>
                    <a:pt x="4227957" y="127508"/>
                  </a:lnTo>
                  <a:lnTo>
                    <a:pt x="4231005" y="122936"/>
                  </a:lnTo>
                  <a:lnTo>
                    <a:pt x="4234053" y="116840"/>
                  </a:lnTo>
                  <a:lnTo>
                    <a:pt x="4237101" y="151892"/>
                  </a:lnTo>
                  <a:lnTo>
                    <a:pt x="4246245" y="157988"/>
                  </a:lnTo>
                  <a:lnTo>
                    <a:pt x="4249293" y="194564"/>
                  </a:lnTo>
                  <a:lnTo>
                    <a:pt x="4252341" y="189992"/>
                  </a:lnTo>
                  <a:lnTo>
                    <a:pt x="4255389" y="161036"/>
                  </a:lnTo>
                  <a:lnTo>
                    <a:pt x="4258437" y="215900"/>
                  </a:lnTo>
                  <a:lnTo>
                    <a:pt x="4267581" y="218948"/>
                  </a:lnTo>
                  <a:lnTo>
                    <a:pt x="4270629" y="214376"/>
                  </a:lnTo>
                  <a:lnTo>
                    <a:pt x="4272153" y="180848"/>
                  </a:lnTo>
                  <a:lnTo>
                    <a:pt x="4275201" y="153416"/>
                  </a:lnTo>
                  <a:lnTo>
                    <a:pt x="4287393" y="107696"/>
                  </a:lnTo>
                  <a:lnTo>
                    <a:pt x="4290441" y="84836"/>
                  </a:lnTo>
                  <a:lnTo>
                    <a:pt x="4293489" y="90932"/>
                  </a:lnTo>
                  <a:lnTo>
                    <a:pt x="4296537" y="116840"/>
                  </a:lnTo>
                  <a:lnTo>
                    <a:pt x="4299585" y="109220"/>
                  </a:lnTo>
                  <a:lnTo>
                    <a:pt x="4308729" y="58928"/>
                  </a:lnTo>
                  <a:lnTo>
                    <a:pt x="4311777" y="29972"/>
                  </a:lnTo>
                  <a:lnTo>
                    <a:pt x="4314825" y="58928"/>
                  </a:lnTo>
                  <a:lnTo>
                    <a:pt x="4316349" y="106172"/>
                  </a:lnTo>
                  <a:lnTo>
                    <a:pt x="4319397" y="103124"/>
                  </a:lnTo>
                  <a:lnTo>
                    <a:pt x="4328541" y="157988"/>
                  </a:lnTo>
                  <a:lnTo>
                    <a:pt x="4331589" y="121412"/>
                  </a:lnTo>
                  <a:lnTo>
                    <a:pt x="4334637" y="104648"/>
                  </a:lnTo>
                  <a:lnTo>
                    <a:pt x="4337685" y="84836"/>
                  </a:lnTo>
                  <a:lnTo>
                    <a:pt x="4340733" y="144272"/>
                  </a:lnTo>
                  <a:lnTo>
                    <a:pt x="4352925" y="139700"/>
                  </a:lnTo>
                  <a:lnTo>
                    <a:pt x="4355973" y="130556"/>
                  </a:lnTo>
                  <a:lnTo>
                    <a:pt x="4359021" y="151892"/>
                  </a:lnTo>
                  <a:lnTo>
                    <a:pt x="4360545" y="161036"/>
                  </a:lnTo>
                  <a:lnTo>
                    <a:pt x="4369689" y="221996"/>
                  </a:lnTo>
                  <a:lnTo>
                    <a:pt x="4372737" y="215900"/>
                  </a:lnTo>
                  <a:lnTo>
                    <a:pt x="4375785" y="189992"/>
                  </a:lnTo>
                  <a:lnTo>
                    <a:pt x="4378833" y="203708"/>
                  </a:lnTo>
                  <a:lnTo>
                    <a:pt x="4381881" y="272288"/>
                  </a:lnTo>
                  <a:lnTo>
                    <a:pt x="4391025" y="243332"/>
                  </a:lnTo>
                  <a:lnTo>
                    <a:pt x="4394073" y="202184"/>
                  </a:lnTo>
                  <a:lnTo>
                    <a:pt x="4397121" y="206756"/>
                  </a:lnTo>
                  <a:lnTo>
                    <a:pt x="4400169" y="237236"/>
                  </a:lnTo>
                  <a:lnTo>
                    <a:pt x="4403217" y="228092"/>
                  </a:lnTo>
                  <a:lnTo>
                    <a:pt x="4410837" y="209804"/>
                  </a:lnTo>
                  <a:lnTo>
                    <a:pt x="4413885" y="221996"/>
                  </a:lnTo>
                  <a:lnTo>
                    <a:pt x="4416933" y="202184"/>
                  </a:lnTo>
                  <a:lnTo>
                    <a:pt x="4419981" y="220472"/>
                  </a:lnTo>
                  <a:lnTo>
                    <a:pt x="4423029" y="218948"/>
                  </a:lnTo>
                  <a:lnTo>
                    <a:pt x="4432173" y="250952"/>
                  </a:lnTo>
                  <a:lnTo>
                    <a:pt x="4435221" y="225044"/>
                  </a:lnTo>
                  <a:lnTo>
                    <a:pt x="4438269" y="215900"/>
                  </a:lnTo>
                  <a:lnTo>
                    <a:pt x="4441317" y="215900"/>
                  </a:lnTo>
                  <a:lnTo>
                    <a:pt x="4444365" y="234188"/>
                  </a:lnTo>
                  <a:lnTo>
                    <a:pt x="4455033" y="269240"/>
                  </a:lnTo>
                  <a:lnTo>
                    <a:pt x="4458081" y="272288"/>
                  </a:lnTo>
                  <a:lnTo>
                    <a:pt x="4461129" y="360680"/>
                  </a:lnTo>
                  <a:lnTo>
                    <a:pt x="4464177" y="286004"/>
                  </a:lnTo>
                  <a:lnTo>
                    <a:pt x="4473321" y="282956"/>
                  </a:lnTo>
                  <a:lnTo>
                    <a:pt x="4476369" y="246380"/>
                  </a:lnTo>
                  <a:lnTo>
                    <a:pt x="4479417" y="244856"/>
                  </a:lnTo>
                  <a:lnTo>
                    <a:pt x="4482465" y="240284"/>
                  </a:lnTo>
                  <a:lnTo>
                    <a:pt x="4485513" y="260096"/>
                  </a:lnTo>
                  <a:lnTo>
                    <a:pt x="4493133" y="255524"/>
                  </a:lnTo>
                  <a:lnTo>
                    <a:pt x="4496181" y="296672"/>
                  </a:lnTo>
                  <a:lnTo>
                    <a:pt x="4499229" y="266192"/>
                  </a:lnTo>
                  <a:lnTo>
                    <a:pt x="4502277" y="258572"/>
                  </a:lnTo>
                  <a:lnTo>
                    <a:pt x="4505325" y="266192"/>
                  </a:lnTo>
                  <a:lnTo>
                    <a:pt x="4514469" y="305816"/>
                  </a:lnTo>
                  <a:lnTo>
                    <a:pt x="4517517" y="308864"/>
                  </a:lnTo>
                  <a:lnTo>
                    <a:pt x="4520565" y="287528"/>
                  </a:lnTo>
                  <a:lnTo>
                    <a:pt x="4523613" y="272288"/>
                  </a:lnTo>
                  <a:lnTo>
                    <a:pt x="4526661" y="243332"/>
                  </a:lnTo>
                  <a:lnTo>
                    <a:pt x="4535805" y="215900"/>
                  </a:lnTo>
                  <a:lnTo>
                    <a:pt x="4537329" y="205232"/>
                  </a:lnTo>
                  <a:lnTo>
                    <a:pt x="4540377" y="171704"/>
                  </a:lnTo>
                  <a:lnTo>
                    <a:pt x="4543425" y="151892"/>
                  </a:lnTo>
                  <a:lnTo>
                    <a:pt x="4546473" y="151892"/>
                  </a:lnTo>
                  <a:lnTo>
                    <a:pt x="4555617" y="113792"/>
                  </a:lnTo>
                  <a:lnTo>
                    <a:pt x="4558665" y="84836"/>
                  </a:lnTo>
                  <a:lnTo>
                    <a:pt x="4561713" y="97028"/>
                  </a:lnTo>
                  <a:lnTo>
                    <a:pt x="4564761" y="93980"/>
                  </a:lnTo>
                  <a:lnTo>
                    <a:pt x="4567809" y="103124"/>
                  </a:lnTo>
                  <a:lnTo>
                    <a:pt x="4576953" y="97028"/>
                  </a:lnTo>
                  <a:lnTo>
                    <a:pt x="4580001" y="66548"/>
                  </a:lnTo>
                  <a:lnTo>
                    <a:pt x="4581525" y="109220"/>
                  </a:lnTo>
                  <a:lnTo>
                    <a:pt x="4584573" y="122936"/>
                  </a:lnTo>
                  <a:lnTo>
                    <a:pt x="4587621" y="129032"/>
                  </a:lnTo>
                  <a:lnTo>
                    <a:pt x="4596765" y="171704"/>
                  </a:lnTo>
                  <a:lnTo>
                    <a:pt x="4599813" y="159512"/>
                  </a:lnTo>
                  <a:lnTo>
                    <a:pt x="4602861" y="170180"/>
                  </a:lnTo>
                  <a:lnTo>
                    <a:pt x="4605909" y="157988"/>
                  </a:lnTo>
                  <a:lnTo>
                    <a:pt x="4618101" y="165608"/>
                  </a:lnTo>
                  <a:lnTo>
                    <a:pt x="4621149" y="154940"/>
                  </a:lnTo>
                  <a:lnTo>
                    <a:pt x="4624197" y="138176"/>
                  </a:lnTo>
                  <a:lnTo>
                    <a:pt x="4625721" y="107696"/>
                  </a:lnTo>
                  <a:lnTo>
                    <a:pt x="4628769" y="147320"/>
                  </a:lnTo>
                  <a:lnTo>
                    <a:pt x="4637913" y="171704"/>
                  </a:lnTo>
                  <a:lnTo>
                    <a:pt x="4640961" y="161036"/>
                  </a:lnTo>
                  <a:lnTo>
                    <a:pt x="4644009" y="226568"/>
                  </a:lnTo>
                  <a:lnTo>
                    <a:pt x="4647057" y="225044"/>
                  </a:lnTo>
                  <a:lnTo>
                    <a:pt x="4650105" y="223520"/>
                  </a:lnTo>
                  <a:lnTo>
                    <a:pt x="4659249" y="252476"/>
                  </a:lnTo>
                  <a:lnTo>
                    <a:pt x="4662297" y="223520"/>
                  </a:lnTo>
                  <a:lnTo>
                    <a:pt x="4665345" y="223520"/>
                  </a:lnTo>
                  <a:lnTo>
                    <a:pt x="4668393" y="199136"/>
                  </a:lnTo>
                  <a:lnTo>
                    <a:pt x="4669917" y="234188"/>
                  </a:lnTo>
                  <a:lnTo>
                    <a:pt x="4679061" y="267716"/>
                  </a:lnTo>
                  <a:lnTo>
                    <a:pt x="4682109" y="279908"/>
                  </a:lnTo>
                  <a:lnTo>
                    <a:pt x="4685157" y="296672"/>
                  </a:lnTo>
                  <a:lnTo>
                    <a:pt x="4688205" y="359156"/>
                  </a:lnTo>
                  <a:lnTo>
                    <a:pt x="4691253" y="310388"/>
                  </a:lnTo>
                  <a:lnTo>
                    <a:pt x="4700397" y="314960"/>
                  </a:lnTo>
                  <a:lnTo>
                    <a:pt x="4703445" y="328676"/>
                  </a:lnTo>
                  <a:lnTo>
                    <a:pt x="4706493" y="330200"/>
                  </a:lnTo>
                  <a:lnTo>
                    <a:pt x="4709541" y="356108"/>
                  </a:lnTo>
                  <a:lnTo>
                    <a:pt x="4712589" y="351536"/>
                  </a:lnTo>
                  <a:lnTo>
                    <a:pt x="4720209" y="391160"/>
                  </a:lnTo>
                  <a:lnTo>
                    <a:pt x="4723257" y="391160"/>
                  </a:lnTo>
                  <a:lnTo>
                    <a:pt x="4726305" y="412496"/>
                  </a:lnTo>
                  <a:lnTo>
                    <a:pt x="4729353" y="386588"/>
                  </a:lnTo>
                  <a:lnTo>
                    <a:pt x="4732401" y="345440"/>
                  </a:lnTo>
                  <a:lnTo>
                    <a:pt x="4744593" y="310388"/>
                  </a:lnTo>
                  <a:lnTo>
                    <a:pt x="4747641" y="322580"/>
                  </a:lnTo>
                  <a:lnTo>
                    <a:pt x="4750689" y="337820"/>
                  </a:lnTo>
                  <a:lnTo>
                    <a:pt x="4753737" y="340868"/>
                  </a:lnTo>
                  <a:lnTo>
                    <a:pt x="4761357" y="337820"/>
                  </a:lnTo>
                  <a:lnTo>
                    <a:pt x="4764405" y="359156"/>
                  </a:lnTo>
                  <a:lnTo>
                    <a:pt x="4767453" y="346964"/>
                  </a:lnTo>
                  <a:lnTo>
                    <a:pt x="4770501" y="328676"/>
                  </a:lnTo>
                  <a:lnTo>
                    <a:pt x="4773549" y="356108"/>
                  </a:lnTo>
                  <a:lnTo>
                    <a:pt x="4782693" y="380492"/>
                  </a:lnTo>
                  <a:lnTo>
                    <a:pt x="4785741" y="391160"/>
                  </a:lnTo>
                  <a:lnTo>
                    <a:pt x="4788789" y="385064"/>
                  </a:lnTo>
                  <a:lnTo>
                    <a:pt x="4791837" y="382016"/>
                  </a:lnTo>
                  <a:lnTo>
                    <a:pt x="4794885" y="400304"/>
                  </a:lnTo>
                  <a:lnTo>
                    <a:pt x="4805553" y="377444"/>
                  </a:lnTo>
                  <a:lnTo>
                    <a:pt x="4808601" y="357632"/>
                  </a:lnTo>
                  <a:lnTo>
                    <a:pt x="4811649" y="351536"/>
                  </a:lnTo>
                  <a:lnTo>
                    <a:pt x="4814697" y="351536"/>
                  </a:lnTo>
                  <a:lnTo>
                    <a:pt x="4823841" y="328676"/>
                  </a:lnTo>
                  <a:lnTo>
                    <a:pt x="4826889" y="337820"/>
                  </a:lnTo>
                  <a:lnTo>
                    <a:pt x="4829937" y="366776"/>
                  </a:lnTo>
                  <a:lnTo>
                    <a:pt x="4832985" y="378968"/>
                  </a:lnTo>
                  <a:lnTo>
                    <a:pt x="4836033" y="372872"/>
                  </a:lnTo>
                  <a:lnTo>
                    <a:pt x="4846701" y="382016"/>
                  </a:lnTo>
                  <a:lnTo>
                    <a:pt x="4849749" y="365252"/>
                  </a:lnTo>
                  <a:lnTo>
                    <a:pt x="4852797" y="359156"/>
                  </a:lnTo>
                  <a:lnTo>
                    <a:pt x="4855845" y="342392"/>
                  </a:lnTo>
                  <a:lnTo>
                    <a:pt x="4864989" y="322580"/>
                  </a:lnTo>
                  <a:lnTo>
                    <a:pt x="4868037" y="353060"/>
                  </a:lnTo>
                  <a:lnTo>
                    <a:pt x="4871085" y="375920"/>
                  </a:lnTo>
                  <a:lnTo>
                    <a:pt x="4874133" y="357632"/>
                  </a:lnTo>
                  <a:lnTo>
                    <a:pt x="4877181" y="346964"/>
                  </a:lnTo>
                  <a:lnTo>
                    <a:pt x="4886325" y="336296"/>
                  </a:lnTo>
                  <a:lnTo>
                    <a:pt x="4889373" y="336296"/>
                  </a:lnTo>
                  <a:lnTo>
                    <a:pt x="4890897" y="333248"/>
                  </a:lnTo>
                  <a:lnTo>
                    <a:pt x="4893945" y="316484"/>
                  </a:lnTo>
                  <a:lnTo>
                    <a:pt x="4896993" y="273812"/>
                  </a:lnTo>
                  <a:lnTo>
                    <a:pt x="4906137" y="281432"/>
                  </a:lnTo>
                  <a:lnTo>
                    <a:pt x="4909185" y="293624"/>
                  </a:lnTo>
                  <a:lnTo>
                    <a:pt x="4912233" y="298196"/>
                  </a:lnTo>
                  <a:lnTo>
                    <a:pt x="4915281" y="266192"/>
                  </a:lnTo>
                  <a:lnTo>
                    <a:pt x="4918329" y="264668"/>
                  </a:lnTo>
                  <a:lnTo>
                    <a:pt x="4927473" y="223520"/>
                  </a:lnTo>
                  <a:lnTo>
                    <a:pt x="4930521" y="237236"/>
                  </a:lnTo>
                  <a:lnTo>
                    <a:pt x="4933569" y="215900"/>
                  </a:lnTo>
                  <a:lnTo>
                    <a:pt x="4936617" y="203708"/>
                  </a:lnTo>
                  <a:lnTo>
                    <a:pt x="4938141" y="220472"/>
                  </a:lnTo>
                  <a:lnTo>
                    <a:pt x="4947285" y="235712"/>
                  </a:lnTo>
                  <a:lnTo>
                    <a:pt x="4950333" y="244856"/>
                  </a:lnTo>
                  <a:lnTo>
                    <a:pt x="4953381" y="231140"/>
                  </a:lnTo>
                  <a:lnTo>
                    <a:pt x="4956429" y="232664"/>
                  </a:lnTo>
                  <a:lnTo>
                    <a:pt x="4959477" y="246380"/>
                  </a:lnTo>
                  <a:lnTo>
                    <a:pt x="4968621" y="221996"/>
                  </a:lnTo>
                  <a:lnTo>
                    <a:pt x="4971669" y="202184"/>
                  </a:lnTo>
                  <a:lnTo>
                    <a:pt x="4974717" y="218948"/>
                  </a:lnTo>
                  <a:lnTo>
                    <a:pt x="4977765" y="212852"/>
                  </a:lnTo>
                  <a:lnTo>
                    <a:pt x="4980813" y="228092"/>
                  </a:lnTo>
                  <a:lnTo>
                    <a:pt x="4988433" y="241808"/>
                  </a:lnTo>
                  <a:lnTo>
                    <a:pt x="4991481" y="243332"/>
                  </a:lnTo>
                  <a:lnTo>
                    <a:pt x="4994529" y="231140"/>
                  </a:lnTo>
                  <a:lnTo>
                    <a:pt x="4997577" y="220472"/>
                  </a:lnTo>
                  <a:lnTo>
                    <a:pt x="5000625" y="231140"/>
                  </a:lnTo>
                  <a:lnTo>
                    <a:pt x="5009769" y="260096"/>
                  </a:lnTo>
                  <a:lnTo>
                    <a:pt x="5012817" y="249428"/>
                  </a:lnTo>
                  <a:lnTo>
                    <a:pt x="5015865" y="264668"/>
                  </a:lnTo>
                  <a:lnTo>
                    <a:pt x="5018913" y="281432"/>
                  </a:lnTo>
                  <a:lnTo>
                    <a:pt x="5021961" y="263144"/>
                  </a:lnTo>
                  <a:lnTo>
                    <a:pt x="5032629" y="281432"/>
                  </a:lnTo>
                  <a:lnTo>
                    <a:pt x="5035677" y="279908"/>
                  </a:lnTo>
                  <a:lnTo>
                    <a:pt x="5038725" y="263144"/>
                  </a:lnTo>
                  <a:lnTo>
                    <a:pt x="5041773" y="241808"/>
                  </a:lnTo>
                  <a:lnTo>
                    <a:pt x="5050917" y="223520"/>
                  </a:lnTo>
                  <a:lnTo>
                    <a:pt x="5053965" y="240284"/>
                  </a:lnTo>
                  <a:lnTo>
                    <a:pt x="5057013" y="241808"/>
                  </a:lnTo>
                  <a:lnTo>
                    <a:pt x="5060061" y="221996"/>
                  </a:lnTo>
                  <a:lnTo>
                    <a:pt x="5063109" y="226568"/>
                  </a:lnTo>
                  <a:lnTo>
                    <a:pt x="5070729" y="225044"/>
                  </a:lnTo>
                  <a:lnTo>
                    <a:pt x="5073777" y="211328"/>
                  </a:lnTo>
                  <a:lnTo>
                    <a:pt x="5076825" y="208280"/>
                  </a:lnTo>
                  <a:lnTo>
                    <a:pt x="5079873" y="225044"/>
                  </a:lnTo>
                  <a:lnTo>
                    <a:pt x="5082921" y="260096"/>
                  </a:lnTo>
                  <a:lnTo>
                    <a:pt x="5092065" y="282956"/>
                  </a:lnTo>
                  <a:lnTo>
                    <a:pt x="5095113" y="258572"/>
                  </a:lnTo>
                  <a:lnTo>
                    <a:pt x="5098161" y="260096"/>
                  </a:lnTo>
                  <a:lnTo>
                    <a:pt x="5101209" y="260096"/>
                  </a:lnTo>
                  <a:lnTo>
                    <a:pt x="5104257" y="293624"/>
                  </a:lnTo>
                  <a:lnTo>
                    <a:pt x="5113401" y="318008"/>
                  </a:lnTo>
                  <a:lnTo>
                    <a:pt x="5114925" y="325628"/>
                  </a:lnTo>
                  <a:lnTo>
                    <a:pt x="5117973" y="336296"/>
                  </a:lnTo>
                  <a:lnTo>
                    <a:pt x="5121021" y="348488"/>
                  </a:lnTo>
                  <a:lnTo>
                    <a:pt x="5124069" y="359156"/>
                  </a:lnTo>
                  <a:lnTo>
                    <a:pt x="5133213" y="378968"/>
                  </a:lnTo>
                  <a:lnTo>
                    <a:pt x="5136261" y="385064"/>
                  </a:lnTo>
                  <a:lnTo>
                    <a:pt x="5139309" y="397256"/>
                  </a:lnTo>
                  <a:lnTo>
                    <a:pt x="5142357" y="410972"/>
                  </a:lnTo>
                  <a:lnTo>
                    <a:pt x="5145405" y="378968"/>
                  </a:lnTo>
                  <a:lnTo>
                    <a:pt x="5154549" y="407924"/>
                  </a:lnTo>
                  <a:lnTo>
                    <a:pt x="5157597" y="368300"/>
                  </a:lnTo>
                  <a:lnTo>
                    <a:pt x="5159121" y="388112"/>
                  </a:lnTo>
                  <a:lnTo>
                    <a:pt x="5162169" y="410972"/>
                  </a:lnTo>
                  <a:lnTo>
                    <a:pt x="5165217" y="415544"/>
                  </a:lnTo>
                  <a:lnTo>
                    <a:pt x="5174361" y="415544"/>
                  </a:lnTo>
                  <a:lnTo>
                    <a:pt x="5177409" y="407924"/>
                  </a:lnTo>
                  <a:lnTo>
                    <a:pt x="5180457" y="388112"/>
                  </a:lnTo>
                  <a:lnTo>
                    <a:pt x="5183505" y="368300"/>
                  </a:lnTo>
                  <a:lnTo>
                    <a:pt x="5186553" y="375920"/>
                  </a:lnTo>
                  <a:lnTo>
                    <a:pt x="5195697" y="374396"/>
                  </a:lnTo>
                  <a:lnTo>
                    <a:pt x="5198745" y="359156"/>
                  </a:lnTo>
                  <a:lnTo>
                    <a:pt x="5201793" y="374396"/>
                  </a:lnTo>
                  <a:lnTo>
                    <a:pt x="5203317" y="404876"/>
                  </a:lnTo>
                  <a:lnTo>
                    <a:pt x="5206365" y="382016"/>
                  </a:lnTo>
                  <a:lnTo>
                    <a:pt x="5215509" y="410972"/>
                  </a:lnTo>
                  <a:lnTo>
                    <a:pt x="5218557" y="439928"/>
                  </a:lnTo>
                  <a:lnTo>
                    <a:pt x="5221605" y="446024"/>
                  </a:lnTo>
                  <a:lnTo>
                    <a:pt x="5224653" y="447548"/>
                  </a:lnTo>
                  <a:lnTo>
                    <a:pt x="5227701" y="456692"/>
                  </a:lnTo>
                  <a:lnTo>
                    <a:pt x="5236845" y="442976"/>
                  </a:lnTo>
                  <a:lnTo>
                    <a:pt x="5239893" y="436880"/>
                  </a:lnTo>
                  <a:lnTo>
                    <a:pt x="5242941" y="444500"/>
                  </a:lnTo>
                  <a:lnTo>
                    <a:pt x="5245989" y="459740"/>
                  </a:lnTo>
                  <a:lnTo>
                    <a:pt x="5247513" y="458216"/>
                  </a:lnTo>
                  <a:lnTo>
                    <a:pt x="5256657" y="476504"/>
                  </a:lnTo>
                  <a:lnTo>
                    <a:pt x="5259705" y="491744"/>
                  </a:lnTo>
                  <a:lnTo>
                    <a:pt x="5262753" y="481076"/>
                  </a:lnTo>
                  <a:lnTo>
                    <a:pt x="5268849" y="458216"/>
                  </a:lnTo>
                  <a:lnTo>
                    <a:pt x="5277993" y="468884"/>
                  </a:lnTo>
                  <a:lnTo>
                    <a:pt x="5281041" y="458216"/>
                  </a:lnTo>
                  <a:lnTo>
                    <a:pt x="5284089" y="462788"/>
                  </a:lnTo>
                  <a:lnTo>
                    <a:pt x="5287137" y="433832"/>
                  </a:lnTo>
                  <a:lnTo>
                    <a:pt x="5290185" y="444500"/>
                  </a:lnTo>
                  <a:lnTo>
                    <a:pt x="5297805" y="449072"/>
                  </a:lnTo>
                  <a:lnTo>
                    <a:pt x="5300853" y="465836"/>
                  </a:lnTo>
                  <a:lnTo>
                    <a:pt x="5303901" y="478028"/>
                  </a:lnTo>
                  <a:lnTo>
                    <a:pt x="5306949" y="484124"/>
                  </a:lnTo>
                  <a:lnTo>
                    <a:pt x="5309997" y="481076"/>
                  </a:lnTo>
                  <a:lnTo>
                    <a:pt x="5319141" y="476504"/>
                  </a:lnTo>
                  <a:lnTo>
                    <a:pt x="5322189" y="478028"/>
                  </a:lnTo>
                  <a:lnTo>
                    <a:pt x="5325237" y="510032"/>
                  </a:lnTo>
                  <a:lnTo>
                    <a:pt x="5328285" y="522224"/>
                  </a:lnTo>
                  <a:lnTo>
                    <a:pt x="5331333" y="510032"/>
                  </a:lnTo>
                  <a:lnTo>
                    <a:pt x="5338953" y="520700"/>
                  </a:lnTo>
                  <a:lnTo>
                    <a:pt x="5342001" y="537464"/>
                  </a:lnTo>
                  <a:lnTo>
                    <a:pt x="5345049" y="551180"/>
                  </a:lnTo>
                  <a:lnTo>
                    <a:pt x="5348097" y="557276"/>
                  </a:lnTo>
                  <a:lnTo>
                    <a:pt x="5351145" y="577088"/>
                  </a:lnTo>
                  <a:lnTo>
                    <a:pt x="5363337" y="595376"/>
                  </a:lnTo>
                  <a:lnTo>
                    <a:pt x="5366385" y="609092"/>
                  </a:lnTo>
                  <a:lnTo>
                    <a:pt x="5369433" y="589280"/>
                  </a:lnTo>
                  <a:lnTo>
                    <a:pt x="5372481" y="589280"/>
                  </a:lnTo>
                  <a:lnTo>
                    <a:pt x="5383149" y="592328"/>
                  </a:lnTo>
                  <a:lnTo>
                    <a:pt x="5386197" y="612140"/>
                  </a:lnTo>
                  <a:lnTo>
                    <a:pt x="5389245" y="609092"/>
                  </a:lnTo>
                  <a:lnTo>
                    <a:pt x="5392293" y="624332"/>
                  </a:lnTo>
                  <a:lnTo>
                    <a:pt x="5401437" y="592328"/>
                  </a:lnTo>
                  <a:lnTo>
                    <a:pt x="5404485" y="587756"/>
                  </a:lnTo>
                  <a:lnTo>
                    <a:pt x="5407533" y="586232"/>
                  </a:lnTo>
                  <a:lnTo>
                    <a:pt x="5410581" y="584708"/>
                  </a:lnTo>
                  <a:lnTo>
                    <a:pt x="5413629" y="596900"/>
                  </a:lnTo>
                  <a:lnTo>
                    <a:pt x="5424297" y="578612"/>
                  </a:lnTo>
                  <a:lnTo>
                    <a:pt x="5427345" y="555752"/>
                  </a:lnTo>
                  <a:lnTo>
                    <a:pt x="5430393" y="575564"/>
                  </a:lnTo>
                  <a:lnTo>
                    <a:pt x="5433441" y="572516"/>
                  </a:lnTo>
                  <a:lnTo>
                    <a:pt x="5442585" y="557276"/>
                  </a:lnTo>
                  <a:lnTo>
                    <a:pt x="5445633" y="543560"/>
                  </a:lnTo>
                  <a:lnTo>
                    <a:pt x="5448681" y="545084"/>
                  </a:lnTo>
                  <a:lnTo>
                    <a:pt x="5451729" y="508508"/>
                  </a:lnTo>
                  <a:lnTo>
                    <a:pt x="5454777" y="503936"/>
                  </a:lnTo>
                  <a:lnTo>
                    <a:pt x="5463286" y="471932"/>
                  </a:lnTo>
                </a:path>
              </a:pathLst>
            </a:custGeom>
            <a:ln w="38100">
              <a:solidFill>
                <a:srgbClr val="ED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78255" y="2411094"/>
              <a:ext cx="5463540" cy="297180"/>
            </a:xfrm>
            <a:custGeom>
              <a:avLst/>
              <a:gdLst/>
              <a:ahLst/>
              <a:cxnLst/>
              <a:rect l="l" t="t" r="r" b="b"/>
              <a:pathLst>
                <a:path w="5463540" h="297180">
                  <a:moveTo>
                    <a:pt x="0" y="283337"/>
                  </a:moveTo>
                  <a:lnTo>
                    <a:pt x="3429" y="281813"/>
                  </a:lnTo>
                  <a:lnTo>
                    <a:pt x="26289" y="281813"/>
                  </a:lnTo>
                  <a:lnTo>
                    <a:pt x="29337" y="280289"/>
                  </a:lnTo>
                  <a:lnTo>
                    <a:pt x="41529" y="280289"/>
                  </a:lnTo>
                  <a:lnTo>
                    <a:pt x="44577" y="280289"/>
                  </a:lnTo>
                  <a:lnTo>
                    <a:pt x="47625" y="278765"/>
                  </a:lnTo>
                  <a:lnTo>
                    <a:pt x="50673" y="278765"/>
                  </a:lnTo>
                  <a:lnTo>
                    <a:pt x="58293" y="280289"/>
                  </a:lnTo>
                  <a:lnTo>
                    <a:pt x="61341" y="280289"/>
                  </a:lnTo>
                  <a:lnTo>
                    <a:pt x="64389" y="280289"/>
                  </a:lnTo>
                  <a:lnTo>
                    <a:pt x="67437" y="281813"/>
                  </a:lnTo>
                  <a:lnTo>
                    <a:pt x="70485" y="283337"/>
                  </a:lnTo>
                  <a:lnTo>
                    <a:pt x="79629" y="283337"/>
                  </a:lnTo>
                  <a:lnTo>
                    <a:pt x="82677" y="286385"/>
                  </a:lnTo>
                  <a:lnTo>
                    <a:pt x="85725" y="284861"/>
                  </a:lnTo>
                  <a:lnTo>
                    <a:pt x="88773" y="284861"/>
                  </a:lnTo>
                  <a:lnTo>
                    <a:pt x="91821" y="284861"/>
                  </a:lnTo>
                  <a:lnTo>
                    <a:pt x="99441" y="289433"/>
                  </a:lnTo>
                  <a:lnTo>
                    <a:pt x="102489" y="290957"/>
                  </a:lnTo>
                  <a:lnTo>
                    <a:pt x="105537" y="286385"/>
                  </a:lnTo>
                  <a:lnTo>
                    <a:pt x="108585" y="287909"/>
                  </a:lnTo>
                  <a:lnTo>
                    <a:pt x="111633" y="289433"/>
                  </a:lnTo>
                  <a:lnTo>
                    <a:pt x="120777" y="289433"/>
                  </a:lnTo>
                  <a:lnTo>
                    <a:pt x="123825" y="287909"/>
                  </a:lnTo>
                  <a:lnTo>
                    <a:pt x="126873" y="286385"/>
                  </a:lnTo>
                  <a:lnTo>
                    <a:pt x="129921" y="283337"/>
                  </a:lnTo>
                  <a:lnTo>
                    <a:pt x="132969" y="281813"/>
                  </a:lnTo>
                  <a:lnTo>
                    <a:pt x="143637" y="281813"/>
                  </a:lnTo>
                  <a:lnTo>
                    <a:pt x="146685" y="281813"/>
                  </a:lnTo>
                  <a:lnTo>
                    <a:pt x="149733" y="283337"/>
                  </a:lnTo>
                  <a:lnTo>
                    <a:pt x="152781" y="281813"/>
                  </a:lnTo>
                  <a:lnTo>
                    <a:pt x="161925" y="280289"/>
                  </a:lnTo>
                  <a:lnTo>
                    <a:pt x="164973" y="278765"/>
                  </a:lnTo>
                  <a:lnTo>
                    <a:pt x="168021" y="278765"/>
                  </a:lnTo>
                  <a:lnTo>
                    <a:pt x="171069" y="278765"/>
                  </a:lnTo>
                  <a:lnTo>
                    <a:pt x="174117" y="281813"/>
                  </a:lnTo>
                  <a:lnTo>
                    <a:pt x="183261" y="280289"/>
                  </a:lnTo>
                  <a:lnTo>
                    <a:pt x="186309" y="280289"/>
                  </a:lnTo>
                  <a:lnTo>
                    <a:pt x="187833" y="281813"/>
                  </a:lnTo>
                  <a:lnTo>
                    <a:pt x="190881" y="280289"/>
                  </a:lnTo>
                  <a:lnTo>
                    <a:pt x="193929" y="280289"/>
                  </a:lnTo>
                  <a:lnTo>
                    <a:pt x="203073" y="278765"/>
                  </a:lnTo>
                  <a:lnTo>
                    <a:pt x="206121" y="277241"/>
                  </a:lnTo>
                  <a:lnTo>
                    <a:pt x="209169" y="278765"/>
                  </a:lnTo>
                  <a:lnTo>
                    <a:pt x="212217" y="278765"/>
                  </a:lnTo>
                  <a:lnTo>
                    <a:pt x="215265" y="278765"/>
                  </a:lnTo>
                  <a:lnTo>
                    <a:pt x="224409" y="280289"/>
                  </a:lnTo>
                  <a:lnTo>
                    <a:pt x="227457" y="280289"/>
                  </a:lnTo>
                  <a:lnTo>
                    <a:pt x="230505" y="280289"/>
                  </a:lnTo>
                  <a:lnTo>
                    <a:pt x="232029" y="283337"/>
                  </a:lnTo>
                  <a:lnTo>
                    <a:pt x="235077" y="284861"/>
                  </a:lnTo>
                  <a:lnTo>
                    <a:pt x="244221" y="284861"/>
                  </a:lnTo>
                  <a:lnTo>
                    <a:pt x="247269" y="281813"/>
                  </a:lnTo>
                  <a:lnTo>
                    <a:pt x="250317" y="284861"/>
                  </a:lnTo>
                  <a:lnTo>
                    <a:pt x="253365" y="284861"/>
                  </a:lnTo>
                  <a:lnTo>
                    <a:pt x="265557" y="284861"/>
                  </a:lnTo>
                  <a:lnTo>
                    <a:pt x="268605" y="284861"/>
                  </a:lnTo>
                  <a:lnTo>
                    <a:pt x="271653" y="286385"/>
                  </a:lnTo>
                  <a:lnTo>
                    <a:pt x="274701" y="281813"/>
                  </a:lnTo>
                  <a:lnTo>
                    <a:pt x="276225" y="283337"/>
                  </a:lnTo>
                  <a:lnTo>
                    <a:pt x="285369" y="283337"/>
                  </a:lnTo>
                  <a:lnTo>
                    <a:pt x="288417" y="281813"/>
                  </a:lnTo>
                  <a:lnTo>
                    <a:pt x="291465" y="281813"/>
                  </a:lnTo>
                  <a:lnTo>
                    <a:pt x="294513" y="281813"/>
                  </a:lnTo>
                  <a:lnTo>
                    <a:pt x="297561" y="281813"/>
                  </a:lnTo>
                  <a:lnTo>
                    <a:pt x="306705" y="281813"/>
                  </a:lnTo>
                  <a:lnTo>
                    <a:pt x="309753" y="280289"/>
                  </a:lnTo>
                  <a:lnTo>
                    <a:pt x="312801" y="280289"/>
                  </a:lnTo>
                  <a:lnTo>
                    <a:pt x="315849" y="281813"/>
                  </a:lnTo>
                  <a:lnTo>
                    <a:pt x="318897" y="283337"/>
                  </a:lnTo>
                  <a:lnTo>
                    <a:pt x="326517" y="284861"/>
                  </a:lnTo>
                  <a:lnTo>
                    <a:pt x="329565" y="286385"/>
                  </a:lnTo>
                  <a:lnTo>
                    <a:pt x="332613" y="287909"/>
                  </a:lnTo>
                  <a:lnTo>
                    <a:pt x="335661" y="286385"/>
                  </a:lnTo>
                  <a:lnTo>
                    <a:pt x="338709" y="286385"/>
                  </a:lnTo>
                  <a:lnTo>
                    <a:pt x="347853" y="287909"/>
                  </a:lnTo>
                  <a:lnTo>
                    <a:pt x="350901" y="284861"/>
                  </a:lnTo>
                  <a:lnTo>
                    <a:pt x="353949" y="280289"/>
                  </a:lnTo>
                  <a:lnTo>
                    <a:pt x="356997" y="280289"/>
                  </a:lnTo>
                  <a:lnTo>
                    <a:pt x="360045" y="278765"/>
                  </a:lnTo>
                  <a:lnTo>
                    <a:pt x="367665" y="275717"/>
                  </a:lnTo>
                  <a:lnTo>
                    <a:pt x="370713" y="275717"/>
                  </a:lnTo>
                  <a:lnTo>
                    <a:pt x="373761" y="275717"/>
                  </a:lnTo>
                  <a:lnTo>
                    <a:pt x="376809" y="274193"/>
                  </a:lnTo>
                  <a:lnTo>
                    <a:pt x="379857" y="274193"/>
                  </a:lnTo>
                  <a:lnTo>
                    <a:pt x="389001" y="274193"/>
                  </a:lnTo>
                  <a:lnTo>
                    <a:pt x="392049" y="275717"/>
                  </a:lnTo>
                  <a:lnTo>
                    <a:pt x="395097" y="275717"/>
                  </a:lnTo>
                  <a:lnTo>
                    <a:pt x="398145" y="274193"/>
                  </a:lnTo>
                  <a:lnTo>
                    <a:pt x="401193" y="274193"/>
                  </a:lnTo>
                  <a:lnTo>
                    <a:pt x="408813" y="274193"/>
                  </a:lnTo>
                  <a:lnTo>
                    <a:pt x="411861" y="274193"/>
                  </a:lnTo>
                  <a:lnTo>
                    <a:pt x="414909" y="275717"/>
                  </a:lnTo>
                  <a:lnTo>
                    <a:pt x="417957" y="274193"/>
                  </a:lnTo>
                  <a:lnTo>
                    <a:pt x="421005" y="274193"/>
                  </a:lnTo>
                  <a:lnTo>
                    <a:pt x="433197" y="274193"/>
                  </a:lnTo>
                  <a:lnTo>
                    <a:pt x="436245" y="274193"/>
                  </a:lnTo>
                  <a:lnTo>
                    <a:pt x="439293" y="274193"/>
                  </a:lnTo>
                  <a:lnTo>
                    <a:pt x="442341" y="274193"/>
                  </a:lnTo>
                  <a:lnTo>
                    <a:pt x="451485" y="272669"/>
                  </a:lnTo>
                  <a:lnTo>
                    <a:pt x="453009" y="272669"/>
                  </a:lnTo>
                  <a:lnTo>
                    <a:pt x="456057" y="271145"/>
                  </a:lnTo>
                  <a:lnTo>
                    <a:pt x="459105" y="271145"/>
                  </a:lnTo>
                  <a:lnTo>
                    <a:pt x="462153" y="272669"/>
                  </a:lnTo>
                  <a:lnTo>
                    <a:pt x="471297" y="272669"/>
                  </a:lnTo>
                  <a:lnTo>
                    <a:pt x="474345" y="272669"/>
                  </a:lnTo>
                  <a:lnTo>
                    <a:pt x="477393" y="272669"/>
                  </a:lnTo>
                  <a:lnTo>
                    <a:pt x="480441" y="272669"/>
                  </a:lnTo>
                  <a:lnTo>
                    <a:pt x="483489" y="274193"/>
                  </a:lnTo>
                  <a:lnTo>
                    <a:pt x="492633" y="274193"/>
                  </a:lnTo>
                  <a:lnTo>
                    <a:pt x="495681" y="275717"/>
                  </a:lnTo>
                  <a:lnTo>
                    <a:pt x="497205" y="275717"/>
                  </a:lnTo>
                  <a:lnTo>
                    <a:pt x="500253" y="274193"/>
                  </a:lnTo>
                  <a:lnTo>
                    <a:pt x="503301" y="275717"/>
                  </a:lnTo>
                  <a:lnTo>
                    <a:pt x="512445" y="277241"/>
                  </a:lnTo>
                  <a:lnTo>
                    <a:pt x="515493" y="277241"/>
                  </a:lnTo>
                  <a:lnTo>
                    <a:pt x="518541" y="275717"/>
                  </a:lnTo>
                  <a:lnTo>
                    <a:pt x="521589" y="275717"/>
                  </a:lnTo>
                  <a:lnTo>
                    <a:pt x="524637" y="275717"/>
                  </a:lnTo>
                  <a:lnTo>
                    <a:pt x="533781" y="277241"/>
                  </a:lnTo>
                  <a:lnTo>
                    <a:pt x="536829" y="274193"/>
                  </a:lnTo>
                  <a:lnTo>
                    <a:pt x="541401" y="275717"/>
                  </a:lnTo>
                  <a:lnTo>
                    <a:pt x="544449" y="275717"/>
                  </a:lnTo>
                  <a:lnTo>
                    <a:pt x="553593" y="274193"/>
                  </a:lnTo>
                  <a:lnTo>
                    <a:pt x="556641" y="272669"/>
                  </a:lnTo>
                  <a:lnTo>
                    <a:pt x="559689" y="274193"/>
                  </a:lnTo>
                  <a:lnTo>
                    <a:pt x="562737" y="274193"/>
                  </a:lnTo>
                  <a:lnTo>
                    <a:pt x="565785" y="272669"/>
                  </a:lnTo>
                  <a:lnTo>
                    <a:pt x="574929" y="272669"/>
                  </a:lnTo>
                  <a:lnTo>
                    <a:pt x="577977" y="274193"/>
                  </a:lnTo>
                  <a:lnTo>
                    <a:pt x="581025" y="272669"/>
                  </a:lnTo>
                  <a:lnTo>
                    <a:pt x="584073" y="274193"/>
                  </a:lnTo>
                  <a:lnTo>
                    <a:pt x="585597" y="272669"/>
                  </a:lnTo>
                  <a:lnTo>
                    <a:pt x="594741" y="272669"/>
                  </a:lnTo>
                  <a:lnTo>
                    <a:pt x="597789" y="272669"/>
                  </a:lnTo>
                  <a:lnTo>
                    <a:pt x="600837" y="272669"/>
                  </a:lnTo>
                  <a:lnTo>
                    <a:pt x="603885" y="271145"/>
                  </a:lnTo>
                  <a:lnTo>
                    <a:pt x="606933" y="271145"/>
                  </a:lnTo>
                  <a:lnTo>
                    <a:pt x="616077" y="272669"/>
                  </a:lnTo>
                  <a:lnTo>
                    <a:pt x="619125" y="272669"/>
                  </a:lnTo>
                  <a:lnTo>
                    <a:pt x="622173" y="269621"/>
                  </a:lnTo>
                  <a:lnTo>
                    <a:pt x="625221" y="268097"/>
                  </a:lnTo>
                  <a:lnTo>
                    <a:pt x="628269" y="265049"/>
                  </a:lnTo>
                  <a:lnTo>
                    <a:pt x="635889" y="265049"/>
                  </a:lnTo>
                  <a:lnTo>
                    <a:pt x="638937" y="263525"/>
                  </a:lnTo>
                  <a:lnTo>
                    <a:pt x="641985" y="265049"/>
                  </a:lnTo>
                  <a:lnTo>
                    <a:pt x="645033" y="263525"/>
                  </a:lnTo>
                  <a:lnTo>
                    <a:pt x="648081" y="265049"/>
                  </a:lnTo>
                  <a:lnTo>
                    <a:pt x="657225" y="263525"/>
                  </a:lnTo>
                  <a:lnTo>
                    <a:pt x="660273" y="263525"/>
                  </a:lnTo>
                  <a:lnTo>
                    <a:pt x="663321" y="263525"/>
                  </a:lnTo>
                  <a:lnTo>
                    <a:pt x="666369" y="262001"/>
                  </a:lnTo>
                  <a:lnTo>
                    <a:pt x="669417" y="262001"/>
                  </a:lnTo>
                  <a:lnTo>
                    <a:pt x="677037" y="258953"/>
                  </a:lnTo>
                  <a:lnTo>
                    <a:pt x="680085" y="260477"/>
                  </a:lnTo>
                  <a:lnTo>
                    <a:pt x="683133" y="262001"/>
                  </a:lnTo>
                  <a:lnTo>
                    <a:pt x="686181" y="260477"/>
                  </a:lnTo>
                  <a:lnTo>
                    <a:pt x="689229" y="260477"/>
                  </a:lnTo>
                  <a:lnTo>
                    <a:pt x="698373" y="260477"/>
                  </a:lnTo>
                  <a:lnTo>
                    <a:pt x="701421" y="258953"/>
                  </a:lnTo>
                  <a:lnTo>
                    <a:pt x="704469" y="258953"/>
                  </a:lnTo>
                  <a:lnTo>
                    <a:pt x="707517" y="255905"/>
                  </a:lnTo>
                  <a:lnTo>
                    <a:pt x="710565" y="254381"/>
                  </a:lnTo>
                  <a:lnTo>
                    <a:pt x="721233" y="254381"/>
                  </a:lnTo>
                  <a:lnTo>
                    <a:pt x="724281" y="254381"/>
                  </a:lnTo>
                  <a:lnTo>
                    <a:pt x="727329" y="255905"/>
                  </a:lnTo>
                  <a:lnTo>
                    <a:pt x="730377" y="257429"/>
                  </a:lnTo>
                  <a:lnTo>
                    <a:pt x="739521" y="257429"/>
                  </a:lnTo>
                  <a:lnTo>
                    <a:pt x="742569" y="258953"/>
                  </a:lnTo>
                  <a:lnTo>
                    <a:pt x="745617" y="255905"/>
                  </a:lnTo>
                  <a:lnTo>
                    <a:pt x="748665" y="255905"/>
                  </a:lnTo>
                  <a:lnTo>
                    <a:pt x="751713" y="255905"/>
                  </a:lnTo>
                  <a:lnTo>
                    <a:pt x="760857" y="257429"/>
                  </a:lnTo>
                  <a:lnTo>
                    <a:pt x="763905" y="258953"/>
                  </a:lnTo>
                  <a:lnTo>
                    <a:pt x="765429" y="258953"/>
                  </a:lnTo>
                  <a:lnTo>
                    <a:pt x="768477" y="257429"/>
                  </a:lnTo>
                  <a:lnTo>
                    <a:pt x="771525" y="257429"/>
                  </a:lnTo>
                  <a:lnTo>
                    <a:pt x="780669" y="260477"/>
                  </a:lnTo>
                  <a:lnTo>
                    <a:pt x="783717" y="258953"/>
                  </a:lnTo>
                  <a:lnTo>
                    <a:pt x="786765" y="257429"/>
                  </a:lnTo>
                  <a:lnTo>
                    <a:pt x="789813" y="255905"/>
                  </a:lnTo>
                  <a:lnTo>
                    <a:pt x="792861" y="255905"/>
                  </a:lnTo>
                  <a:lnTo>
                    <a:pt x="802005" y="254381"/>
                  </a:lnTo>
                  <a:lnTo>
                    <a:pt x="805053" y="254381"/>
                  </a:lnTo>
                  <a:lnTo>
                    <a:pt x="808101" y="252857"/>
                  </a:lnTo>
                  <a:lnTo>
                    <a:pt x="809625" y="252857"/>
                  </a:lnTo>
                  <a:lnTo>
                    <a:pt x="812673" y="254381"/>
                  </a:lnTo>
                  <a:lnTo>
                    <a:pt x="821817" y="257429"/>
                  </a:lnTo>
                  <a:lnTo>
                    <a:pt x="824865" y="255905"/>
                  </a:lnTo>
                  <a:lnTo>
                    <a:pt x="827913" y="255905"/>
                  </a:lnTo>
                  <a:lnTo>
                    <a:pt x="830961" y="260477"/>
                  </a:lnTo>
                  <a:lnTo>
                    <a:pt x="834009" y="257429"/>
                  </a:lnTo>
                  <a:lnTo>
                    <a:pt x="843153" y="257429"/>
                  </a:lnTo>
                  <a:lnTo>
                    <a:pt x="846201" y="258953"/>
                  </a:lnTo>
                  <a:lnTo>
                    <a:pt x="849249" y="257429"/>
                  </a:lnTo>
                  <a:lnTo>
                    <a:pt x="852297" y="258953"/>
                  </a:lnTo>
                  <a:lnTo>
                    <a:pt x="853821" y="258953"/>
                  </a:lnTo>
                  <a:lnTo>
                    <a:pt x="862965" y="258953"/>
                  </a:lnTo>
                  <a:lnTo>
                    <a:pt x="866013" y="260477"/>
                  </a:lnTo>
                  <a:lnTo>
                    <a:pt x="869061" y="257429"/>
                  </a:lnTo>
                  <a:lnTo>
                    <a:pt x="872109" y="258953"/>
                  </a:lnTo>
                  <a:lnTo>
                    <a:pt x="875157" y="260477"/>
                  </a:lnTo>
                  <a:lnTo>
                    <a:pt x="884301" y="258953"/>
                  </a:lnTo>
                  <a:lnTo>
                    <a:pt x="887349" y="263525"/>
                  </a:lnTo>
                  <a:lnTo>
                    <a:pt x="890397" y="260477"/>
                  </a:lnTo>
                  <a:lnTo>
                    <a:pt x="893445" y="258953"/>
                  </a:lnTo>
                  <a:lnTo>
                    <a:pt x="896493" y="263525"/>
                  </a:lnTo>
                  <a:lnTo>
                    <a:pt x="904113" y="266573"/>
                  </a:lnTo>
                  <a:lnTo>
                    <a:pt x="907161" y="268097"/>
                  </a:lnTo>
                  <a:lnTo>
                    <a:pt x="910209" y="265049"/>
                  </a:lnTo>
                  <a:lnTo>
                    <a:pt x="913257" y="263525"/>
                  </a:lnTo>
                  <a:lnTo>
                    <a:pt x="916305" y="265049"/>
                  </a:lnTo>
                  <a:lnTo>
                    <a:pt x="925449" y="269621"/>
                  </a:lnTo>
                  <a:lnTo>
                    <a:pt x="928497" y="272669"/>
                  </a:lnTo>
                  <a:lnTo>
                    <a:pt x="931545" y="271145"/>
                  </a:lnTo>
                  <a:lnTo>
                    <a:pt x="934593" y="274193"/>
                  </a:lnTo>
                  <a:lnTo>
                    <a:pt x="937641" y="272669"/>
                  </a:lnTo>
                  <a:lnTo>
                    <a:pt x="945261" y="274193"/>
                  </a:lnTo>
                  <a:lnTo>
                    <a:pt x="948309" y="278765"/>
                  </a:lnTo>
                  <a:lnTo>
                    <a:pt x="951357" y="278765"/>
                  </a:lnTo>
                  <a:lnTo>
                    <a:pt x="957453" y="281813"/>
                  </a:lnTo>
                  <a:lnTo>
                    <a:pt x="966597" y="281813"/>
                  </a:lnTo>
                  <a:lnTo>
                    <a:pt x="969645" y="283337"/>
                  </a:lnTo>
                  <a:lnTo>
                    <a:pt x="972693" y="280289"/>
                  </a:lnTo>
                  <a:lnTo>
                    <a:pt x="975741" y="277241"/>
                  </a:lnTo>
                  <a:lnTo>
                    <a:pt x="978789" y="278765"/>
                  </a:lnTo>
                  <a:lnTo>
                    <a:pt x="986409" y="275717"/>
                  </a:lnTo>
                  <a:lnTo>
                    <a:pt x="989457" y="278765"/>
                  </a:lnTo>
                  <a:lnTo>
                    <a:pt x="995553" y="283337"/>
                  </a:lnTo>
                  <a:lnTo>
                    <a:pt x="998601" y="281813"/>
                  </a:lnTo>
                  <a:lnTo>
                    <a:pt x="1007745" y="286385"/>
                  </a:lnTo>
                  <a:lnTo>
                    <a:pt x="1010793" y="283337"/>
                  </a:lnTo>
                  <a:lnTo>
                    <a:pt x="1013841" y="283337"/>
                  </a:lnTo>
                  <a:lnTo>
                    <a:pt x="1016889" y="283337"/>
                  </a:lnTo>
                  <a:lnTo>
                    <a:pt x="1019937" y="284861"/>
                  </a:lnTo>
                  <a:lnTo>
                    <a:pt x="1029081" y="286385"/>
                  </a:lnTo>
                  <a:lnTo>
                    <a:pt x="1030605" y="286385"/>
                  </a:lnTo>
                  <a:lnTo>
                    <a:pt x="1033653" y="284861"/>
                  </a:lnTo>
                  <a:lnTo>
                    <a:pt x="1036701" y="287909"/>
                  </a:lnTo>
                  <a:lnTo>
                    <a:pt x="1039749" y="290957"/>
                  </a:lnTo>
                  <a:lnTo>
                    <a:pt x="1048893" y="294005"/>
                  </a:lnTo>
                  <a:lnTo>
                    <a:pt x="1054989" y="294005"/>
                  </a:lnTo>
                  <a:lnTo>
                    <a:pt x="1058037" y="290957"/>
                  </a:lnTo>
                  <a:lnTo>
                    <a:pt x="1061085" y="289433"/>
                  </a:lnTo>
                  <a:lnTo>
                    <a:pt x="1070229" y="289433"/>
                  </a:lnTo>
                  <a:lnTo>
                    <a:pt x="1074801" y="290957"/>
                  </a:lnTo>
                  <a:lnTo>
                    <a:pt x="1077849" y="296799"/>
                  </a:lnTo>
                  <a:lnTo>
                    <a:pt x="1080897" y="297053"/>
                  </a:lnTo>
                  <a:lnTo>
                    <a:pt x="1090041" y="294005"/>
                  </a:lnTo>
                  <a:lnTo>
                    <a:pt x="1093089" y="294005"/>
                  </a:lnTo>
                  <a:lnTo>
                    <a:pt x="1096137" y="292481"/>
                  </a:lnTo>
                  <a:lnTo>
                    <a:pt x="1099185" y="292481"/>
                  </a:lnTo>
                  <a:lnTo>
                    <a:pt x="1102233" y="292481"/>
                  </a:lnTo>
                  <a:lnTo>
                    <a:pt x="1111377" y="294005"/>
                  </a:lnTo>
                  <a:lnTo>
                    <a:pt x="1114425" y="294005"/>
                  </a:lnTo>
                  <a:lnTo>
                    <a:pt x="1117473" y="292481"/>
                  </a:lnTo>
                  <a:lnTo>
                    <a:pt x="1118997" y="290957"/>
                  </a:lnTo>
                  <a:lnTo>
                    <a:pt x="1122045" y="289433"/>
                  </a:lnTo>
                  <a:lnTo>
                    <a:pt x="1134237" y="290957"/>
                  </a:lnTo>
                  <a:lnTo>
                    <a:pt x="1137285" y="290957"/>
                  </a:lnTo>
                  <a:lnTo>
                    <a:pt x="1140333" y="290957"/>
                  </a:lnTo>
                  <a:lnTo>
                    <a:pt x="1143381" y="290957"/>
                  </a:lnTo>
                  <a:lnTo>
                    <a:pt x="1152525" y="290957"/>
                  </a:lnTo>
                  <a:lnTo>
                    <a:pt x="1155573" y="290957"/>
                  </a:lnTo>
                  <a:lnTo>
                    <a:pt x="1158621" y="286385"/>
                  </a:lnTo>
                  <a:lnTo>
                    <a:pt x="1161669" y="284861"/>
                  </a:lnTo>
                  <a:lnTo>
                    <a:pt x="1163193" y="284861"/>
                  </a:lnTo>
                  <a:lnTo>
                    <a:pt x="1172337" y="284861"/>
                  </a:lnTo>
                  <a:lnTo>
                    <a:pt x="1175385" y="281813"/>
                  </a:lnTo>
                  <a:lnTo>
                    <a:pt x="1178433" y="281813"/>
                  </a:lnTo>
                  <a:lnTo>
                    <a:pt x="1181481" y="281813"/>
                  </a:lnTo>
                  <a:lnTo>
                    <a:pt x="1184529" y="284861"/>
                  </a:lnTo>
                  <a:lnTo>
                    <a:pt x="1193673" y="283337"/>
                  </a:lnTo>
                  <a:lnTo>
                    <a:pt x="1196721" y="283337"/>
                  </a:lnTo>
                  <a:lnTo>
                    <a:pt x="1225677" y="283337"/>
                  </a:lnTo>
                  <a:lnTo>
                    <a:pt x="1234821" y="281813"/>
                  </a:lnTo>
                  <a:lnTo>
                    <a:pt x="1237869" y="281813"/>
                  </a:lnTo>
                  <a:lnTo>
                    <a:pt x="1240917" y="281813"/>
                  </a:lnTo>
                  <a:lnTo>
                    <a:pt x="1243965" y="281813"/>
                  </a:lnTo>
                  <a:lnTo>
                    <a:pt x="1247013" y="281813"/>
                  </a:lnTo>
                  <a:lnTo>
                    <a:pt x="1254633" y="280289"/>
                  </a:lnTo>
                  <a:lnTo>
                    <a:pt x="1257681" y="280289"/>
                  </a:lnTo>
                  <a:lnTo>
                    <a:pt x="1260729" y="281813"/>
                  </a:lnTo>
                  <a:lnTo>
                    <a:pt x="1263777" y="281813"/>
                  </a:lnTo>
                  <a:lnTo>
                    <a:pt x="1266825" y="283337"/>
                  </a:lnTo>
                  <a:lnTo>
                    <a:pt x="1275969" y="280289"/>
                  </a:lnTo>
                  <a:lnTo>
                    <a:pt x="1279017" y="278765"/>
                  </a:lnTo>
                  <a:lnTo>
                    <a:pt x="1282065" y="277241"/>
                  </a:lnTo>
                  <a:lnTo>
                    <a:pt x="1285113" y="277241"/>
                  </a:lnTo>
                  <a:lnTo>
                    <a:pt x="1288161" y="275717"/>
                  </a:lnTo>
                  <a:lnTo>
                    <a:pt x="1295781" y="275717"/>
                  </a:lnTo>
                  <a:lnTo>
                    <a:pt x="1298829" y="274193"/>
                  </a:lnTo>
                  <a:lnTo>
                    <a:pt x="1301877" y="275717"/>
                  </a:lnTo>
                  <a:lnTo>
                    <a:pt x="1304925" y="274193"/>
                  </a:lnTo>
                  <a:lnTo>
                    <a:pt x="1307973" y="271145"/>
                  </a:lnTo>
                  <a:lnTo>
                    <a:pt x="1317117" y="272669"/>
                  </a:lnTo>
                  <a:lnTo>
                    <a:pt x="1320165" y="272669"/>
                  </a:lnTo>
                  <a:lnTo>
                    <a:pt x="1323213" y="274193"/>
                  </a:lnTo>
                  <a:lnTo>
                    <a:pt x="1326261" y="274193"/>
                  </a:lnTo>
                  <a:lnTo>
                    <a:pt x="1329309" y="274193"/>
                  </a:lnTo>
                  <a:lnTo>
                    <a:pt x="1338453" y="272669"/>
                  </a:lnTo>
                  <a:lnTo>
                    <a:pt x="1341501" y="272669"/>
                  </a:lnTo>
                  <a:lnTo>
                    <a:pt x="1343025" y="271145"/>
                  </a:lnTo>
                  <a:lnTo>
                    <a:pt x="1346073" y="271145"/>
                  </a:lnTo>
                  <a:lnTo>
                    <a:pt x="1349121" y="269621"/>
                  </a:lnTo>
                  <a:lnTo>
                    <a:pt x="1358265" y="269621"/>
                  </a:lnTo>
                  <a:lnTo>
                    <a:pt x="1361313" y="268097"/>
                  </a:lnTo>
                  <a:lnTo>
                    <a:pt x="1364361" y="269621"/>
                  </a:lnTo>
                  <a:lnTo>
                    <a:pt x="1367409" y="268097"/>
                  </a:lnTo>
                  <a:lnTo>
                    <a:pt x="1370457" y="268097"/>
                  </a:lnTo>
                  <a:lnTo>
                    <a:pt x="1379601" y="269621"/>
                  </a:lnTo>
                  <a:lnTo>
                    <a:pt x="1382649" y="268097"/>
                  </a:lnTo>
                  <a:lnTo>
                    <a:pt x="1385697" y="268097"/>
                  </a:lnTo>
                  <a:lnTo>
                    <a:pt x="1387221" y="266573"/>
                  </a:lnTo>
                  <a:lnTo>
                    <a:pt x="1399413" y="266573"/>
                  </a:lnTo>
                  <a:lnTo>
                    <a:pt x="1402461" y="266573"/>
                  </a:lnTo>
                  <a:lnTo>
                    <a:pt x="1405509" y="265049"/>
                  </a:lnTo>
                  <a:lnTo>
                    <a:pt x="1408557" y="265049"/>
                  </a:lnTo>
                  <a:lnTo>
                    <a:pt x="1411605" y="266573"/>
                  </a:lnTo>
                  <a:lnTo>
                    <a:pt x="1420749" y="266573"/>
                  </a:lnTo>
                  <a:lnTo>
                    <a:pt x="1423797" y="266573"/>
                  </a:lnTo>
                  <a:lnTo>
                    <a:pt x="1426845" y="263525"/>
                  </a:lnTo>
                  <a:lnTo>
                    <a:pt x="1429893" y="263525"/>
                  </a:lnTo>
                  <a:lnTo>
                    <a:pt x="1431417" y="263525"/>
                  </a:lnTo>
                  <a:lnTo>
                    <a:pt x="1440561" y="266573"/>
                  </a:lnTo>
                  <a:lnTo>
                    <a:pt x="1443609" y="265049"/>
                  </a:lnTo>
                  <a:lnTo>
                    <a:pt x="1446657" y="268097"/>
                  </a:lnTo>
                  <a:lnTo>
                    <a:pt x="1449705" y="268097"/>
                  </a:lnTo>
                  <a:lnTo>
                    <a:pt x="1452753" y="269621"/>
                  </a:lnTo>
                  <a:lnTo>
                    <a:pt x="1461897" y="274193"/>
                  </a:lnTo>
                  <a:lnTo>
                    <a:pt x="1464945" y="275717"/>
                  </a:lnTo>
                  <a:lnTo>
                    <a:pt x="1467993" y="275717"/>
                  </a:lnTo>
                  <a:lnTo>
                    <a:pt x="1471041" y="274193"/>
                  </a:lnTo>
                  <a:lnTo>
                    <a:pt x="1474089" y="275717"/>
                  </a:lnTo>
                  <a:lnTo>
                    <a:pt x="1481709" y="277241"/>
                  </a:lnTo>
                  <a:lnTo>
                    <a:pt x="1484757" y="275717"/>
                  </a:lnTo>
                  <a:lnTo>
                    <a:pt x="1487805" y="275717"/>
                  </a:lnTo>
                  <a:lnTo>
                    <a:pt x="1490853" y="278765"/>
                  </a:lnTo>
                  <a:lnTo>
                    <a:pt x="1493901" y="278765"/>
                  </a:lnTo>
                  <a:lnTo>
                    <a:pt x="1506093" y="278765"/>
                  </a:lnTo>
                  <a:lnTo>
                    <a:pt x="1509141" y="280289"/>
                  </a:lnTo>
                  <a:lnTo>
                    <a:pt x="1512189" y="280289"/>
                  </a:lnTo>
                  <a:lnTo>
                    <a:pt x="1515237" y="280289"/>
                  </a:lnTo>
                  <a:lnTo>
                    <a:pt x="1522857" y="280289"/>
                  </a:lnTo>
                  <a:lnTo>
                    <a:pt x="1525905" y="280289"/>
                  </a:lnTo>
                  <a:lnTo>
                    <a:pt x="1528953" y="275717"/>
                  </a:lnTo>
                  <a:lnTo>
                    <a:pt x="1532001" y="277241"/>
                  </a:lnTo>
                  <a:lnTo>
                    <a:pt x="1535049" y="275717"/>
                  </a:lnTo>
                  <a:lnTo>
                    <a:pt x="1544193" y="272669"/>
                  </a:lnTo>
                  <a:lnTo>
                    <a:pt x="1547241" y="271145"/>
                  </a:lnTo>
                  <a:lnTo>
                    <a:pt x="1550289" y="271145"/>
                  </a:lnTo>
                  <a:lnTo>
                    <a:pt x="1553337" y="271145"/>
                  </a:lnTo>
                  <a:lnTo>
                    <a:pt x="1556385" y="272669"/>
                  </a:lnTo>
                  <a:lnTo>
                    <a:pt x="1564005" y="272669"/>
                  </a:lnTo>
                  <a:lnTo>
                    <a:pt x="1567053" y="271145"/>
                  </a:lnTo>
                  <a:lnTo>
                    <a:pt x="1570101" y="268097"/>
                  </a:lnTo>
                  <a:lnTo>
                    <a:pt x="1573149" y="268097"/>
                  </a:lnTo>
                  <a:lnTo>
                    <a:pt x="1576197" y="269621"/>
                  </a:lnTo>
                  <a:lnTo>
                    <a:pt x="1585341" y="269621"/>
                  </a:lnTo>
                  <a:lnTo>
                    <a:pt x="1588389" y="269621"/>
                  </a:lnTo>
                  <a:lnTo>
                    <a:pt x="1591437" y="269621"/>
                  </a:lnTo>
                  <a:lnTo>
                    <a:pt x="1594485" y="268097"/>
                  </a:lnTo>
                  <a:lnTo>
                    <a:pt x="1597533" y="269621"/>
                  </a:lnTo>
                  <a:lnTo>
                    <a:pt x="1606677" y="266573"/>
                  </a:lnTo>
                  <a:lnTo>
                    <a:pt x="1608201" y="268097"/>
                  </a:lnTo>
                  <a:lnTo>
                    <a:pt x="1611249" y="266573"/>
                  </a:lnTo>
                  <a:lnTo>
                    <a:pt x="1617345" y="266573"/>
                  </a:lnTo>
                  <a:lnTo>
                    <a:pt x="1626489" y="268097"/>
                  </a:lnTo>
                  <a:lnTo>
                    <a:pt x="1629537" y="268097"/>
                  </a:lnTo>
                  <a:lnTo>
                    <a:pt x="1632585" y="268097"/>
                  </a:lnTo>
                  <a:lnTo>
                    <a:pt x="1635633" y="266573"/>
                  </a:lnTo>
                  <a:lnTo>
                    <a:pt x="1638681" y="266573"/>
                  </a:lnTo>
                  <a:lnTo>
                    <a:pt x="1647825" y="266573"/>
                  </a:lnTo>
                  <a:lnTo>
                    <a:pt x="1650873" y="266573"/>
                  </a:lnTo>
                  <a:lnTo>
                    <a:pt x="1652397" y="266573"/>
                  </a:lnTo>
                  <a:lnTo>
                    <a:pt x="1655445" y="266573"/>
                  </a:lnTo>
                  <a:lnTo>
                    <a:pt x="1658493" y="265049"/>
                  </a:lnTo>
                  <a:lnTo>
                    <a:pt x="1667637" y="266573"/>
                  </a:lnTo>
                  <a:lnTo>
                    <a:pt x="1670685" y="263525"/>
                  </a:lnTo>
                  <a:lnTo>
                    <a:pt x="1673733" y="265049"/>
                  </a:lnTo>
                  <a:lnTo>
                    <a:pt x="1676781" y="263525"/>
                  </a:lnTo>
                  <a:lnTo>
                    <a:pt x="1679829" y="265049"/>
                  </a:lnTo>
                  <a:lnTo>
                    <a:pt x="1688973" y="263525"/>
                  </a:lnTo>
                  <a:lnTo>
                    <a:pt x="1692021" y="263525"/>
                  </a:lnTo>
                  <a:lnTo>
                    <a:pt x="1695069" y="260477"/>
                  </a:lnTo>
                  <a:lnTo>
                    <a:pt x="1696593" y="262001"/>
                  </a:lnTo>
                  <a:lnTo>
                    <a:pt x="1699641" y="265049"/>
                  </a:lnTo>
                  <a:lnTo>
                    <a:pt x="1708785" y="269621"/>
                  </a:lnTo>
                  <a:lnTo>
                    <a:pt x="1711833" y="269621"/>
                  </a:lnTo>
                  <a:lnTo>
                    <a:pt x="1714881" y="271145"/>
                  </a:lnTo>
                  <a:lnTo>
                    <a:pt x="1717929" y="268097"/>
                  </a:lnTo>
                  <a:lnTo>
                    <a:pt x="1720977" y="268097"/>
                  </a:lnTo>
                  <a:lnTo>
                    <a:pt x="1730121" y="268097"/>
                  </a:lnTo>
                  <a:lnTo>
                    <a:pt x="1733169" y="268097"/>
                  </a:lnTo>
                  <a:lnTo>
                    <a:pt x="1736217" y="266573"/>
                  </a:lnTo>
                  <a:lnTo>
                    <a:pt x="1739265" y="266573"/>
                  </a:lnTo>
                  <a:lnTo>
                    <a:pt x="1740789" y="266573"/>
                  </a:lnTo>
                  <a:lnTo>
                    <a:pt x="1749933" y="263525"/>
                  </a:lnTo>
                  <a:lnTo>
                    <a:pt x="1752981" y="263525"/>
                  </a:lnTo>
                  <a:lnTo>
                    <a:pt x="1756029" y="262001"/>
                  </a:lnTo>
                  <a:lnTo>
                    <a:pt x="1759077" y="262001"/>
                  </a:lnTo>
                  <a:lnTo>
                    <a:pt x="1762125" y="263525"/>
                  </a:lnTo>
                  <a:lnTo>
                    <a:pt x="1771269" y="265049"/>
                  </a:lnTo>
                  <a:lnTo>
                    <a:pt x="1774317" y="265049"/>
                  </a:lnTo>
                  <a:lnTo>
                    <a:pt x="1777365" y="266573"/>
                  </a:lnTo>
                  <a:lnTo>
                    <a:pt x="1780413" y="263525"/>
                  </a:lnTo>
                  <a:lnTo>
                    <a:pt x="1783461" y="263525"/>
                  </a:lnTo>
                  <a:lnTo>
                    <a:pt x="1794129" y="265049"/>
                  </a:lnTo>
                  <a:lnTo>
                    <a:pt x="1797177" y="263525"/>
                  </a:lnTo>
                  <a:lnTo>
                    <a:pt x="1800225" y="262001"/>
                  </a:lnTo>
                  <a:lnTo>
                    <a:pt x="1803273" y="262001"/>
                  </a:lnTo>
                  <a:lnTo>
                    <a:pt x="1812417" y="260477"/>
                  </a:lnTo>
                  <a:lnTo>
                    <a:pt x="1815465" y="262001"/>
                  </a:lnTo>
                  <a:lnTo>
                    <a:pt x="1818513" y="258953"/>
                  </a:lnTo>
                  <a:lnTo>
                    <a:pt x="1821561" y="255905"/>
                  </a:lnTo>
                  <a:lnTo>
                    <a:pt x="1824609" y="258953"/>
                  </a:lnTo>
                  <a:lnTo>
                    <a:pt x="1832229" y="258953"/>
                  </a:lnTo>
                  <a:lnTo>
                    <a:pt x="1835277" y="258953"/>
                  </a:lnTo>
                  <a:lnTo>
                    <a:pt x="1838325" y="257429"/>
                  </a:lnTo>
                  <a:lnTo>
                    <a:pt x="1841373" y="257429"/>
                  </a:lnTo>
                  <a:lnTo>
                    <a:pt x="1844421" y="257429"/>
                  </a:lnTo>
                  <a:lnTo>
                    <a:pt x="1853565" y="258953"/>
                  </a:lnTo>
                  <a:lnTo>
                    <a:pt x="1856613" y="257429"/>
                  </a:lnTo>
                  <a:lnTo>
                    <a:pt x="1859661" y="258953"/>
                  </a:lnTo>
                  <a:lnTo>
                    <a:pt x="1862709" y="258953"/>
                  </a:lnTo>
                  <a:lnTo>
                    <a:pt x="1865757" y="257429"/>
                  </a:lnTo>
                  <a:lnTo>
                    <a:pt x="1873377" y="257429"/>
                  </a:lnTo>
                  <a:lnTo>
                    <a:pt x="1876425" y="255905"/>
                  </a:lnTo>
                  <a:lnTo>
                    <a:pt x="1879473" y="257429"/>
                  </a:lnTo>
                  <a:lnTo>
                    <a:pt x="1882521" y="258953"/>
                  </a:lnTo>
                  <a:lnTo>
                    <a:pt x="1885569" y="255905"/>
                  </a:lnTo>
                  <a:lnTo>
                    <a:pt x="1894713" y="254381"/>
                  </a:lnTo>
                  <a:lnTo>
                    <a:pt x="1897761" y="255905"/>
                  </a:lnTo>
                  <a:lnTo>
                    <a:pt x="1900809" y="254381"/>
                  </a:lnTo>
                  <a:lnTo>
                    <a:pt x="1903857" y="254381"/>
                  </a:lnTo>
                  <a:lnTo>
                    <a:pt x="1906905" y="251333"/>
                  </a:lnTo>
                  <a:lnTo>
                    <a:pt x="1916049" y="251333"/>
                  </a:lnTo>
                  <a:lnTo>
                    <a:pt x="1917573" y="249809"/>
                  </a:lnTo>
                  <a:lnTo>
                    <a:pt x="1920621" y="251333"/>
                  </a:lnTo>
                  <a:lnTo>
                    <a:pt x="1923669" y="251333"/>
                  </a:lnTo>
                  <a:lnTo>
                    <a:pt x="1926717" y="251333"/>
                  </a:lnTo>
                  <a:lnTo>
                    <a:pt x="1935861" y="249809"/>
                  </a:lnTo>
                  <a:lnTo>
                    <a:pt x="1938909" y="248285"/>
                  </a:lnTo>
                  <a:lnTo>
                    <a:pt x="1941957" y="246761"/>
                  </a:lnTo>
                  <a:lnTo>
                    <a:pt x="1945005" y="245237"/>
                  </a:lnTo>
                  <a:lnTo>
                    <a:pt x="1948053" y="246761"/>
                  </a:lnTo>
                  <a:lnTo>
                    <a:pt x="1957197" y="243713"/>
                  </a:lnTo>
                  <a:lnTo>
                    <a:pt x="1960245" y="243713"/>
                  </a:lnTo>
                  <a:lnTo>
                    <a:pt x="1961769" y="245237"/>
                  </a:lnTo>
                  <a:lnTo>
                    <a:pt x="1964817" y="245237"/>
                  </a:lnTo>
                  <a:lnTo>
                    <a:pt x="1967865" y="243713"/>
                  </a:lnTo>
                  <a:lnTo>
                    <a:pt x="1977009" y="239141"/>
                  </a:lnTo>
                  <a:lnTo>
                    <a:pt x="1980057" y="239141"/>
                  </a:lnTo>
                  <a:lnTo>
                    <a:pt x="1983105" y="239141"/>
                  </a:lnTo>
                  <a:lnTo>
                    <a:pt x="1986153" y="239141"/>
                  </a:lnTo>
                  <a:lnTo>
                    <a:pt x="1989201" y="239141"/>
                  </a:lnTo>
                  <a:lnTo>
                    <a:pt x="1998345" y="239141"/>
                  </a:lnTo>
                  <a:lnTo>
                    <a:pt x="2001393" y="237617"/>
                  </a:lnTo>
                  <a:lnTo>
                    <a:pt x="2004441" y="237617"/>
                  </a:lnTo>
                  <a:lnTo>
                    <a:pt x="2005965" y="236093"/>
                  </a:lnTo>
                  <a:lnTo>
                    <a:pt x="2009013" y="236093"/>
                  </a:lnTo>
                  <a:lnTo>
                    <a:pt x="2018157" y="234569"/>
                  </a:lnTo>
                  <a:lnTo>
                    <a:pt x="2021205" y="234569"/>
                  </a:lnTo>
                  <a:lnTo>
                    <a:pt x="2024253" y="234569"/>
                  </a:lnTo>
                  <a:lnTo>
                    <a:pt x="2027301" y="236093"/>
                  </a:lnTo>
                  <a:lnTo>
                    <a:pt x="2030349" y="236093"/>
                  </a:lnTo>
                  <a:lnTo>
                    <a:pt x="2039493" y="236093"/>
                  </a:lnTo>
                  <a:lnTo>
                    <a:pt x="2042541" y="234569"/>
                  </a:lnTo>
                  <a:lnTo>
                    <a:pt x="2045589" y="234569"/>
                  </a:lnTo>
                  <a:lnTo>
                    <a:pt x="2051685" y="234569"/>
                  </a:lnTo>
                  <a:lnTo>
                    <a:pt x="2059305" y="234569"/>
                  </a:lnTo>
                  <a:lnTo>
                    <a:pt x="2062353" y="239141"/>
                  </a:lnTo>
                  <a:lnTo>
                    <a:pt x="2065401" y="237617"/>
                  </a:lnTo>
                  <a:lnTo>
                    <a:pt x="2068449" y="236093"/>
                  </a:lnTo>
                  <a:lnTo>
                    <a:pt x="2071497" y="234569"/>
                  </a:lnTo>
                  <a:lnTo>
                    <a:pt x="2080641" y="233045"/>
                  </a:lnTo>
                  <a:lnTo>
                    <a:pt x="2083689" y="233045"/>
                  </a:lnTo>
                  <a:lnTo>
                    <a:pt x="2086737" y="233045"/>
                  </a:lnTo>
                  <a:lnTo>
                    <a:pt x="2089785" y="234569"/>
                  </a:lnTo>
                  <a:lnTo>
                    <a:pt x="2092833" y="231521"/>
                  </a:lnTo>
                  <a:lnTo>
                    <a:pt x="2100453" y="229997"/>
                  </a:lnTo>
                  <a:lnTo>
                    <a:pt x="2103501" y="228473"/>
                  </a:lnTo>
                  <a:lnTo>
                    <a:pt x="2106549" y="228473"/>
                  </a:lnTo>
                  <a:lnTo>
                    <a:pt x="2109597" y="228473"/>
                  </a:lnTo>
                  <a:lnTo>
                    <a:pt x="2112645" y="226949"/>
                  </a:lnTo>
                  <a:lnTo>
                    <a:pt x="2121789" y="226949"/>
                  </a:lnTo>
                  <a:lnTo>
                    <a:pt x="2124837" y="225425"/>
                  </a:lnTo>
                  <a:lnTo>
                    <a:pt x="2130933" y="225425"/>
                  </a:lnTo>
                  <a:lnTo>
                    <a:pt x="2133981" y="222377"/>
                  </a:lnTo>
                  <a:lnTo>
                    <a:pt x="2141601" y="223901"/>
                  </a:lnTo>
                  <a:lnTo>
                    <a:pt x="2144649" y="222377"/>
                  </a:lnTo>
                  <a:lnTo>
                    <a:pt x="2150745" y="219329"/>
                  </a:lnTo>
                  <a:lnTo>
                    <a:pt x="2153793" y="219329"/>
                  </a:lnTo>
                  <a:lnTo>
                    <a:pt x="2162937" y="220853"/>
                  </a:lnTo>
                  <a:lnTo>
                    <a:pt x="2165985" y="217805"/>
                  </a:lnTo>
                  <a:lnTo>
                    <a:pt x="2169033" y="219329"/>
                  </a:lnTo>
                  <a:lnTo>
                    <a:pt x="2172081" y="214757"/>
                  </a:lnTo>
                  <a:lnTo>
                    <a:pt x="2175129" y="213233"/>
                  </a:lnTo>
                  <a:lnTo>
                    <a:pt x="2184273" y="211709"/>
                  </a:lnTo>
                  <a:lnTo>
                    <a:pt x="2185797" y="208661"/>
                  </a:lnTo>
                  <a:lnTo>
                    <a:pt x="2188845" y="211709"/>
                  </a:lnTo>
                  <a:lnTo>
                    <a:pt x="2191893" y="211709"/>
                  </a:lnTo>
                  <a:lnTo>
                    <a:pt x="2194941" y="210185"/>
                  </a:lnTo>
                  <a:lnTo>
                    <a:pt x="2207133" y="208661"/>
                  </a:lnTo>
                  <a:lnTo>
                    <a:pt x="2210181" y="208661"/>
                  </a:lnTo>
                  <a:lnTo>
                    <a:pt x="2213229" y="208661"/>
                  </a:lnTo>
                  <a:lnTo>
                    <a:pt x="2216277" y="207137"/>
                  </a:lnTo>
                  <a:lnTo>
                    <a:pt x="2225421" y="213233"/>
                  </a:lnTo>
                  <a:lnTo>
                    <a:pt x="2228469" y="211709"/>
                  </a:lnTo>
                  <a:lnTo>
                    <a:pt x="2229993" y="205613"/>
                  </a:lnTo>
                  <a:lnTo>
                    <a:pt x="2233041" y="207137"/>
                  </a:lnTo>
                  <a:lnTo>
                    <a:pt x="2236089" y="207137"/>
                  </a:lnTo>
                  <a:lnTo>
                    <a:pt x="2245233" y="216281"/>
                  </a:lnTo>
                  <a:lnTo>
                    <a:pt x="2248281" y="210185"/>
                  </a:lnTo>
                  <a:lnTo>
                    <a:pt x="2251329" y="205613"/>
                  </a:lnTo>
                  <a:lnTo>
                    <a:pt x="2254377" y="207137"/>
                  </a:lnTo>
                  <a:lnTo>
                    <a:pt x="2257425" y="207137"/>
                  </a:lnTo>
                  <a:lnTo>
                    <a:pt x="2266569" y="210185"/>
                  </a:lnTo>
                  <a:lnTo>
                    <a:pt x="2269617" y="205613"/>
                  </a:lnTo>
                  <a:lnTo>
                    <a:pt x="2272665" y="207137"/>
                  </a:lnTo>
                  <a:lnTo>
                    <a:pt x="2274189" y="205613"/>
                  </a:lnTo>
                  <a:lnTo>
                    <a:pt x="2277237" y="205613"/>
                  </a:lnTo>
                  <a:lnTo>
                    <a:pt x="2289429" y="210185"/>
                  </a:lnTo>
                  <a:lnTo>
                    <a:pt x="2292477" y="207137"/>
                  </a:lnTo>
                  <a:lnTo>
                    <a:pt x="2295525" y="207137"/>
                  </a:lnTo>
                  <a:lnTo>
                    <a:pt x="2298573" y="208661"/>
                  </a:lnTo>
                  <a:lnTo>
                    <a:pt x="2307717" y="219329"/>
                  </a:lnTo>
                  <a:lnTo>
                    <a:pt x="2310765" y="217805"/>
                  </a:lnTo>
                  <a:lnTo>
                    <a:pt x="2313813" y="223901"/>
                  </a:lnTo>
                  <a:lnTo>
                    <a:pt x="2316861" y="226949"/>
                  </a:lnTo>
                  <a:lnTo>
                    <a:pt x="2318385" y="239141"/>
                  </a:lnTo>
                  <a:lnTo>
                    <a:pt x="2327529" y="226949"/>
                  </a:lnTo>
                  <a:lnTo>
                    <a:pt x="2330577" y="216281"/>
                  </a:lnTo>
                  <a:lnTo>
                    <a:pt x="2333625" y="219329"/>
                  </a:lnTo>
                  <a:lnTo>
                    <a:pt x="2336673" y="220853"/>
                  </a:lnTo>
                  <a:lnTo>
                    <a:pt x="2339721" y="226949"/>
                  </a:lnTo>
                  <a:lnTo>
                    <a:pt x="2348865" y="236093"/>
                  </a:lnTo>
                  <a:lnTo>
                    <a:pt x="2351913" y="229997"/>
                  </a:lnTo>
                  <a:lnTo>
                    <a:pt x="2354961" y="229997"/>
                  </a:lnTo>
                  <a:lnTo>
                    <a:pt x="2358009" y="240665"/>
                  </a:lnTo>
                  <a:lnTo>
                    <a:pt x="2361057" y="236093"/>
                  </a:lnTo>
                  <a:lnTo>
                    <a:pt x="2368677" y="246761"/>
                  </a:lnTo>
                  <a:lnTo>
                    <a:pt x="2371725" y="243713"/>
                  </a:lnTo>
                  <a:lnTo>
                    <a:pt x="2374773" y="248285"/>
                  </a:lnTo>
                  <a:lnTo>
                    <a:pt x="2377821" y="243713"/>
                  </a:lnTo>
                  <a:lnTo>
                    <a:pt x="2380869" y="245237"/>
                  </a:lnTo>
                  <a:lnTo>
                    <a:pt x="2390013" y="254381"/>
                  </a:lnTo>
                  <a:lnTo>
                    <a:pt x="2393061" y="249809"/>
                  </a:lnTo>
                  <a:lnTo>
                    <a:pt x="2396109" y="242189"/>
                  </a:lnTo>
                  <a:lnTo>
                    <a:pt x="2399157" y="245237"/>
                  </a:lnTo>
                  <a:lnTo>
                    <a:pt x="2402205" y="242189"/>
                  </a:lnTo>
                  <a:lnTo>
                    <a:pt x="2409825" y="242189"/>
                  </a:lnTo>
                  <a:lnTo>
                    <a:pt x="2412873" y="240665"/>
                  </a:lnTo>
                  <a:lnTo>
                    <a:pt x="2415921" y="245237"/>
                  </a:lnTo>
                  <a:lnTo>
                    <a:pt x="2418969" y="248285"/>
                  </a:lnTo>
                  <a:lnTo>
                    <a:pt x="2422017" y="246761"/>
                  </a:lnTo>
                  <a:lnTo>
                    <a:pt x="2431161" y="242189"/>
                  </a:lnTo>
                  <a:lnTo>
                    <a:pt x="2434209" y="233045"/>
                  </a:lnTo>
                  <a:lnTo>
                    <a:pt x="2437257" y="236093"/>
                  </a:lnTo>
                  <a:lnTo>
                    <a:pt x="2440305" y="233045"/>
                  </a:lnTo>
                  <a:lnTo>
                    <a:pt x="2450973" y="234569"/>
                  </a:lnTo>
                  <a:lnTo>
                    <a:pt x="2454021" y="228473"/>
                  </a:lnTo>
                  <a:lnTo>
                    <a:pt x="2457069" y="226949"/>
                  </a:lnTo>
                  <a:lnTo>
                    <a:pt x="2460117" y="223901"/>
                  </a:lnTo>
                  <a:lnTo>
                    <a:pt x="2463165" y="225425"/>
                  </a:lnTo>
                  <a:lnTo>
                    <a:pt x="2472309" y="228473"/>
                  </a:lnTo>
                  <a:lnTo>
                    <a:pt x="2475357" y="229997"/>
                  </a:lnTo>
                  <a:lnTo>
                    <a:pt x="2478405" y="231521"/>
                  </a:lnTo>
                  <a:lnTo>
                    <a:pt x="2481453" y="229997"/>
                  </a:lnTo>
                  <a:lnTo>
                    <a:pt x="2484501" y="229997"/>
                  </a:lnTo>
                  <a:lnTo>
                    <a:pt x="2493645" y="226949"/>
                  </a:lnTo>
                  <a:lnTo>
                    <a:pt x="2495169" y="225425"/>
                  </a:lnTo>
                  <a:lnTo>
                    <a:pt x="2498217" y="225425"/>
                  </a:lnTo>
                  <a:lnTo>
                    <a:pt x="2501265" y="222377"/>
                  </a:lnTo>
                  <a:lnTo>
                    <a:pt x="2504313" y="225425"/>
                  </a:lnTo>
                  <a:lnTo>
                    <a:pt x="2513457" y="223901"/>
                  </a:lnTo>
                  <a:lnTo>
                    <a:pt x="2516505" y="220853"/>
                  </a:lnTo>
                  <a:lnTo>
                    <a:pt x="2519553" y="217805"/>
                  </a:lnTo>
                  <a:lnTo>
                    <a:pt x="2522601" y="216281"/>
                  </a:lnTo>
                  <a:lnTo>
                    <a:pt x="2525649" y="214757"/>
                  </a:lnTo>
                  <a:lnTo>
                    <a:pt x="2534793" y="213233"/>
                  </a:lnTo>
                  <a:lnTo>
                    <a:pt x="2537841" y="208661"/>
                  </a:lnTo>
                  <a:lnTo>
                    <a:pt x="2539365" y="211709"/>
                  </a:lnTo>
                  <a:lnTo>
                    <a:pt x="2542413" y="216281"/>
                  </a:lnTo>
                  <a:lnTo>
                    <a:pt x="2545461" y="217805"/>
                  </a:lnTo>
                  <a:lnTo>
                    <a:pt x="2554605" y="211709"/>
                  </a:lnTo>
                  <a:lnTo>
                    <a:pt x="2557653" y="210185"/>
                  </a:lnTo>
                  <a:lnTo>
                    <a:pt x="2560701" y="208661"/>
                  </a:lnTo>
                  <a:lnTo>
                    <a:pt x="2563749" y="208661"/>
                  </a:lnTo>
                  <a:lnTo>
                    <a:pt x="2566797" y="210185"/>
                  </a:lnTo>
                  <a:lnTo>
                    <a:pt x="2578989" y="205613"/>
                  </a:lnTo>
                  <a:lnTo>
                    <a:pt x="2582037" y="210185"/>
                  </a:lnTo>
                  <a:lnTo>
                    <a:pt x="2583561" y="208661"/>
                  </a:lnTo>
                  <a:lnTo>
                    <a:pt x="2586609" y="208661"/>
                  </a:lnTo>
                  <a:lnTo>
                    <a:pt x="2595753" y="208661"/>
                  </a:lnTo>
                  <a:lnTo>
                    <a:pt x="2598801" y="207137"/>
                  </a:lnTo>
                  <a:lnTo>
                    <a:pt x="2601849" y="205613"/>
                  </a:lnTo>
                  <a:lnTo>
                    <a:pt x="2604897" y="205613"/>
                  </a:lnTo>
                  <a:lnTo>
                    <a:pt x="2607945" y="205613"/>
                  </a:lnTo>
                  <a:lnTo>
                    <a:pt x="2617089" y="202565"/>
                  </a:lnTo>
                  <a:lnTo>
                    <a:pt x="2620137" y="201041"/>
                  </a:lnTo>
                  <a:lnTo>
                    <a:pt x="2623185" y="193421"/>
                  </a:lnTo>
                  <a:lnTo>
                    <a:pt x="2626233" y="193421"/>
                  </a:lnTo>
                  <a:lnTo>
                    <a:pt x="2627757" y="194945"/>
                  </a:lnTo>
                  <a:lnTo>
                    <a:pt x="2636901" y="201041"/>
                  </a:lnTo>
                  <a:lnTo>
                    <a:pt x="2639949" y="191897"/>
                  </a:lnTo>
                  <a:lnTo>
                    <a:pt x="2642997" y="190373"/>
                  </a:lnTo>
                  <a:lnTo>
                    <a:pt x="2646045" y="191897"/>
                  </a:lnTo>
                  <a:lnTo>
                    <a:pt x="2649093" y="190373"/>
                  </a:lnTo>
                  <a:lnTo>
                    <a:pt x="2658237" y="191897"/>
                  </a:lnTo>
                  <a:lnTo>
                    <a:pt x="2661285" y="185801"/>
                  </a:lnTo>
                  <a:lnTo>
                    <a:pt x="2664333" y="184277"/>
                  </a:lnTo>
                  <a:lnTo>
                    <a:pt x="2667381" y="187325"/>
                  </a:lnTo>
                  <a:lnTo>
                    <a:pt x="2670429" y="185801"/>
                  </a:lnTo>
                  <a:lnTo>
                    <a:pt x="2678049" y="190373"/>
                  </a:lnTo>
                  <a:lnTo>
                    <a:pt x="2681097" y="187325"/>
                  </a:lnTo>
                  <a:lnTo>
                    <a:pt x="2684145" y="184277"/>
                  </a:lnTo>
                  <a:lnTo>
                    <a:pt x="2687193" y="184277"/>
                  </a:lnTo>
                  <a:lnTo>
                    <a:pt x="2699385" y="182753"/>
                  </a:lnTo>
                  <a:lnTo>
                    <a:pt x="2702433" y="179705"/>
                  </a:lnTo>
                  <a:lnTo>
                    <a:pt x="2705481" y="179705"/>
                  </a:lnTo>
                  <a:lnTo>
                    <a:pt x="2708529" y="175133"/>
                  </a:lnTo>
                  <a:lnTo>
                    <a:pt x="2711577" y="176657"/>
                  </a:lnTo>
                  <a:lnTo>
                    <a:pt x="2719197" y="172085"/>
                  </a:lnTo>
                  <a:lnTo>
                    <a:pt x="2722245" y="178181"/>
                  </a:lnTo>
                  <a:lnTo>
                    <a:pt x="2725293" y="169037"/>
                  </a:lnTo>
                  <a:lnTo>
                    <a:pt x="2728341" y="173609"/>
                  </a:lnTo>
                  <a:lnTo>
                    <a:pt x="2731389" y="173609"/>
                  </a:lnTo>
                  <a:lnTo>
                    <a:pt x="2740533" y="175133"/>
                  </a:lnTo>
                  <a:lnTo>
                    <a:pt x="2743581" y="169037"/>
                  </a:lnTo>
                  <a:lnTo>
                    <a:pt x="2746629" y="173609"/>
                  </a:lnTo>
                  <a:lnTo>
                    <a:pt x="2749677" y="173609"/>
                  </a:lnTo>
                  <a:lnTo>
                    <a:pt x="2752725" y="185801"/>
                  </a:lnTo>
                  <a:lnTo>
                    <a:pt x="2760345" y="179705"/>
                  </a:lnTo>
                  <a:lnTo>
                    <a:pt x="2763393" y="178181"/>
                  </a:lnTo>
                  <a:lnTo>
                    <a:pt x="2766441" y="179705"/>
                  </a:lnTo>
                  <a:lnTo>
                    <a:pt x="2769489" y="179705"/>
                  </a:lnTo>
                  <a:lnTo>
                    <a:pt x="2772537" y="161417"/>
                  </a:lnTo>
                  <a:lnTo>
                    <a:pt x="2781681" y="150749"/>
                  </a:lnTo>
                  <a:lnTo>
                    <a:pt x="2784729" y="149225"/>
                  </a:lnTo>
                  <a:lnTo>
                    <a:pt x="2787777" y="147701"/>
                  </a:lnTo>
                  <a:lnTo>
                    <a:pt x="2790825" y="146177"/>
                  </a:lnTo>
                  <a:lnTo>
                    <a:pt x="2793873" y="140081"/>
                  </a:lnTo>
                  <a:lnTo>
                    <a:pt x="2803017" y="141605"/>
                  </a:lnTo>
                  <a:lnTo>
                    <a:pt x="2806065" y="143129"/>
                  </a:lnTo>
                  <a:lnTo>
                    <a:pt x="2807589" y="146177"/>
                  </a:lnTo>
                  <a:lnTo>
                    <a:pt x="2810637" y="138557"/>
                  </a:lnTo>
                  <a:lnTo>
                    <a:pt x="2813685" y="137033"/>
                  </a:lnTo>
                  <a:lnTo>
                    <a:pt x="2822829" y="135509"/>
                  </a:lnTo>
                  <a:lnTo>
                    <a:pt x="2825877" y="138557"/>
                  </a:lnTo>
                  <a:lnTo>
                    <a:pt x="2828925" y="135509"/>
                  </a:lnTo>
                  <a:lnTo>
                    <a:pt x="2831973" y="135509"/>
                  </a:lnTo>
                  <a:lnTo>
                    <a:pt x="2835021" y="127889"/>
                  </a:lnTo>
                  <a:lnTo>
                    <a:pt x="2844165" y="109601"/>
                  </a:lnTo>
                  <a:lnTo>
                    <a:pt x="2847213" y="117221"/>
                  </a:lnTo>
                  <a:lnTo>
                    <a:pt x="2850261" y="114173"/>
                  </a:lnTo>
                  <a:lnTo>
                    <a:pt x="2851785" y="112649"/>
                  </a:lnTo>
                  <a:lnTo>
                    <a:pt x="2854833" y="114173"/>
                  </a:lnTo>
                  <a:lnTo>
                    <a:pt x="2863977" y="111125"/>
                  </a:lnTo>
                  <a:lnTo>
                    <a:pt x="2867025" y="100457"/>
                  </a:lnTo>
                  <a:lnTo>
                    <a:pt x="2870073" y="91313"/>
                  </a:lnTo>
                  <a:lnTo>
                    <a:pt x="2873121" y="112649"/>
                  </a:lnTo>
                  <a:lnTo>
                    <a:pt x="2876169" y="126365"/>
                  </a:lnTo>
                  <a:lnTo>
                    <a:pt x="2888361" y="138557"/>
                  </a:lnTo>
                  <a:lnTo>
                    <a:pt x="2891409" y="132461"/>
                  </a:lnTo>
                  <a:lnTo>
                    <a:pt x="2894457" y="126365"/>
                  </a:lnTo>
                  <a:lnTo>
                    <a:pt x="2895981" y="137033"/>
                  </a:lnTo>
                  <a:lnTo>
                    <a:pt x="2905125" y="137033"/>
                  </a:lnTo>
                  <a:lnTo>
                    <a:pt x="2908173" y="129413"/>
                  </a:lnTo>
                  <a:lnTo>
                    <a:pt x="2911221" y="137033"/>
                  </a:lnTo>
                  <a:lnTo>
                    <a:pt x="2914269" y="147701"/>
                  </a:lnTo>
                  <a:lnTo>
                    <a:pt x="2917317" y="146177"/>
                  </a:lnTo>
                  <a:lnTo>
                    <a:pt x="2926461" y="158369"/>
                  </a:lnTo>
                  <a:lnTo>
                    <a:pt x="2929509" y="141605"/>
                  </a:lnTo>
                  <a:lnTo>
                    <a:pt x="2932557" y="143129"/>
                  </a:lnTo>
                  <a:lnTo>
                    <a:pt x="2935605" y="156845"/>
                  </a:lnTo>
                  <a:lnTo>
                    <a:pt x="2938653" y="150749"/>
                  </a:lnTo>
                  <a:lnTo>
                    <a:pt x="2946273" y="137033"/>
                  </a:lnTo>
                  <a:lnTo>
                    <a:pt x="2949321" y="138557"/>
                  </a:lnTo>
                  <a:lnTo>
                    <a:pt x="2952369" y="140081"/>
                  </a:lnTo>
                  <a:lnTo>
                    <a:pt x="2955417" y="130937"/>
                  </a:lnTo>
                  <a:lnTo>
                    <a:pt x="2958465" y="141605"/>
                  </a:lnTo>
                  <a:lnTo>
                    <a:pt x="2967609" y="138557"/>
                  </a:lnTo>
                  <a:lnTo>
                    <a:pt x="2970657" y="135509"/>
                  </a:lnTo>
                  <a:lnTo>
                    <a:pt x="2973705" y="137033"/>
                  </a:lnTo>
                  <a:lnTo>
                    <a:pt x="2976753" y="133985"/>
                  </a:lnTo>
                  <a:lnTo>
                    <a:pt x="2979801" y="137033"/>
                  </a:lnTo>
                  <a:lnTo>
                    <a:pt x="2987421" y="126365"/>
                  </a:lnTo>
                  <a:lnTo>
                    <a:pt x="2990469" y="115697"/>
                  </a:lnTo>
                  <a:lnTo>
                    <a:pt x="2993517" y="124841"/>
                  </a:lnTo>
                  <a:lnTo>
                    <a:pt x="2996565" y="129413"/>
                  </a:lnTo>
                  <a:lnTo>
                    <a:pt x="2999613" y="124841"/>
                  </a:lnTo>
                  <a:lnTo>
                    <a:pt x="3008757" y="126365"/>
                  </a:lnTo>
                  <a:lnTo>
                    <a:pt x="3011805" y="133985"/>
                  </a:lnTo>
                  <a:lnTo>
                    <a:pt x="3014853" y="133985"/>
                  </a:lnTo>
                  <a:lnTo>
                    <a:pt x="3017901" y="132461"/>
                  </a:lnTo>
                  <a:lnTo>
                    <a:pt x="3020949" y="133985"/>
                  </a:lnTo>
                  <a:lnTo>
                    <a:pt x="3028569" y="138557"/>
                  </a:lnTo>
                  <a:lnTo>
                    <a:pt x="3031617" y="135509"/>
                  </a:lnTo>
                  <a:lnTo>
                    <a:pt x="3034665" y="137033"/>
                  </a:lnTo>
                  <a:lnTo>
                    <a:pt x="3037713" y="141605"/>
                  </a:lnTo>
                  <a:lnTo>
                    <a:pt x="3040761" y="144653"/>
                  </a:lnTo>
                  <a:lnTo>
                    <a:pt x="3049905" y="149225"/>
                  </a:lnTo>
                  <a:lnTo>
                    <a:pt x="3052953" y="147701"/>
                  </a:lnTo>
                  <a:lnTo>
                    <a:pt x="3056001" y="138557"/>
                  </a:lnTo>
                  <a:lnTo>
                    <a:pt x="3059049" y="130937"/>
                  </a:lnTo>
                  <a:lnTo>
                    <a:pt x="3062097" y="130937"/>
                  </a:lnTo>
                  <a:lnTo>
                    <a:pt x="3071241" y="126365"/>
                  </a:lnTo>
                  <a:lnTo>
                    <a:pt x="3072765" y="135509"/>
                  </a:lnTo>
                  <a:lnTo>
                    <a:pt x="3075813" y="132461"/>
                  </a:lnTo>
                  <a:lnTo>
                    <a:pt x="3078861" y="127889"/>
                  </a:lnTo>
                  <a:lnTo>
                    <a:pt x="3081909" y="127889"/>
                  </a:lnTo>
                  <a:lnTo>
                    <a:pt x="3091053" y="129413"/>
                  </a:lnTo>
                  <a:lnTo>
                    <a:pt x="3094101" y="127889"/>
                  </a:lnTo>
                  <a:lnTo>
                    <a:pt x="3097149" y="129413"/>
                  </a:lnTo>
                  <a:lnTo>
                    <a:pt x="3100197" y="130937"/>
                  </a:lnTo>
                  <a:lnTo>
                    <a:pt x="3103245" y="129413"/>
                  </a:lnTo>
                  <a:lnTo>
                    <a:pt x="3112389" y="132461"/>
                  </a:lnTo>
                  <a:lnTo>
                    <a:pt x="3115437" y="138557"/>
                  </a:lnTo>
                  <a:lnTo>
                    <a:pt x="3116961" y="135509"/>
                  </a:lnTo>
                  <a:lnTo>
                    <a:pt x="3123057" y="133985"/>
                  </a:lnTo>
                  <a:lnTo>
                    <a:pt x="3132201" y="132461"/>
                  </a:lnTo>
                  <a:lnTo>
                    <a:pt x="3135249" y="124841"/>
                  </a:lnTo>
                  <a:lnTo>
                    <a:pt x="3138297" y="123317"/>
                  </a:lnTo>
                  <a:lnTo>
                    <a:pt x="3141345" y="120269"/>
                  </a:lnTo>
                  <a:lnTo>
                    <a:pt x="3144393" y="121793"/>
                  </a:lnTo>
                  <a:lnTo>
                    <a:pt x="3153537" y="121793"/>
                  </a:lnTo>
                  <a:lnTo>
                    <a:pt x="3156585" y="117221"/>
                  </a:lnTo>
                  <a:lnTo>
                    <a:pt x="3159633" y="117221"/>
                  </a:lnTo>
                  <a:lnTo>
                    <a:pt x="3161157" y="126365"/>
                  </a:lnTo>
                  <a:lnTo>
                    <a:pt x="3164205" y="121793"/>
                  </a:lnTo>
                  <a:lnTo>
                    <a:pt x="3173349" y="121793"/>
                  </a:lnTo>
                  <a:lnTo>
                    <a:pt x="3176397" y="118745"/>
                  </a:lnTo>
                  <a:lnTo>
                    <a:pt x="3179445" y="111125"/>
                  </a:lnTo>
                  <a:lnTo>
                    <a:pt x="3182493" y="108077"/>
                  </a:lnTo>
                  <a:lnTo>
                    <a:pt x="3185541" y="108077"/>
                  </a:lnTo>
                  <a:lnTo>
                    <a:pt x="3194685" y="117221"/>
                  </a:lnTo>
                  <a:lnTo>
                    <a:pt x="3197733" y="103505"/>
                  </a:lnTo>
                  <a:lnTo>
                    <a:pt x="3200781" y="101981"/>
                  </a:lnTo>
                  <a:lnTo>
                    <a:pt x="3203829" y="103505"/>
                  </a:lnTo>
                  <a:lnTo>
                    <a:pt x="3214497" y="98933"/>
                  </a:lnTo>
                  <a:lnTo>
                    <a:pt x="3217545" y="89789"/>
                  </a:lnTo>
                  <a:lnTo>
                    <a:pt x="3220593" y="95885"/>
                  </a:lnTo>
                  <a:lnTo>
                    <a:pt x="3223641" y="98933"/>
                  </a:lnTo>
                  <a:lnTo>
                    <a:pt x="3235833" y="98933"/>
                  </a:lnTo>
                  <a:lnTo>
                    <a:pt x="3238881" y="108077"/>
                  </a:lnTo>
                  <a:lnTo>
                    <a:pt x="3241929" y="111125"/>
                  </a:lnTo>
                  <a:lnTo>
                    <a:pt x="3244977" y="109601"/>
                  </a:lnTo>
                  <a:lnTo>
                    <a:pt x="3248025" y="101981"/>
                  </a:lnTo>
                  <a:lnTo>
                    <a:pt x="3255645" y="108077"/>
                  </a:lnTo>
                  <a:lnTo>
                    <a:pt x="3258693" y="109601"/>
                  </a:lnTo>
                  <a:lnTo>
                    <a:pt x="3261741" y="109601"/>
                  </a:lnTo>
                  <a:lnTo>
                    <a:pt x="3264789" y="105029"/>
                  </a:lnTo>
                  <a:lnTo>
                    <a:pt x="3267837" y="109601"/>
                  </a:lnTo>
                  <a:lnTo>
                    <a:pt x="3280029" y="111125"/>
                  </a:lnTo>
                  <a:lnTo>
                    <a:pt x="3283077" y="109601"/>
                  </a:lnTo>
                  <a:lnTo>
                    <a:pt x="3286125" y="98933"/>
                  </a:lnTo>
                  <a:lnTo>
                    <a:pt x="3289173" y="94361"/>
                  </a:lnTo>
                  <a:lnTo>
                    <a:pt x="3296793" y="80645"/>
                  </a:lnTo>
                  <a:lnTo>
                    <a:pt x="3299841" y="79121"/>
                  </a:lnTo>
                  <a:lnTo>
                    <a:pt x="3302889" y="79121"/>
                  </a:lnTo>
                  <a:lnTo>
                    <a:pt x="3305937" y="86741"/>
                  </a:lnTo>
                  <a:lnTo>
                    <a:pt x="3308985" y="94361"/>
                  </a:lnTo>
                  <a:lnTo>
                    <a:pt x="3318129" y="98933"/>
                  </a:lnTo>
                  <a:lnTo>
                    <a:pt x="3321177" y="94361"/>
                  </a:lnTo>
                  <a:lnTo>
                    <a:pt x="3324225" y="94361"/>
                  </a:lnTo>
                  <a:lnTo>
                    <a:pt x="3327273" y="94361"/>
                  </a:lnTo>
                  <a:lnTo>
                    <a:pt x="3330321" y="91313"/>
                  </a:lnTo>
                  <a:lnTo>
                    <a:pt x="3337941" y="94361"/>
                  </a:lnTo>
                  <a:lnTo>
                    <a:pt x="3340989" y="92837"/>
                  </a:lnTo>
                  <a:lnTo>
                    <a:pt x="3344037" y="92837"/>
                  </a:lnTo>
                  <a:lnTo>
                    <a:pt x="3347085" y="94361"/>
                  </a:lnTo>
                  <a:lnTo>
                    <a:pt x="3350133" y="97409"/>
                  </a:lnTo>
                  <a:lnTo>
                    <a:pt x="3362325" y="95885"/>
                  </a:lnTo>
                  <a:lnTo>
                    <a:pt x="3365373" y="103505"/>
                  </a:lnTo>
                  <a:lnTo>
                    <a:pt x="3368421" y="108077"/>
                  </a:lnTo>
                  <a:lnTo>
                    <a:pt x="3371469" y="106553"/>
                  </a:lnTo>
                  <a:lnTo>
                    <a:pt x="3380613" y="111125"/>
                  </a:lnTo>
                  <a:lnTo>
                    <a:pt x="3382137" y="118745"/>
                  </a:lnTo>
                  <a:lnTo>
                    <a:pt x="3385185" y="117221"/>
                  </a:lnTo>
                  <a:lnTo>
                    <a:pt x="3388233" y="117221"/>
                  </a:lnTo>
                  <a:lnTo>
                    <a:pt x="3391281" y="121793"/>
                  </a:lnTo>
                  <a:lnTo>
                    <a:pt x="3400425" y="118745"/>
                  </a:lnTo>
                  <a:lnTo>
                    <a:pt x="3403473" y="109601"/>
                  </a:lnTo>
                  <a:lnTo>
                    <a:pt x="3406521" y="117221"/>
                  </a:lnTo>
                  <a:lnTo>
                    <a:pt x="3409569" y="123317"/>
                  </a:lnTo>
                  <a:lnTo>
                    <a:pt x="3412617" y="124841"/>
                  </a:lnTo>
                  <a:lnTo>
                    <a:pt x="3421761" y="124841"/>
                  </a:lnTo>
                  <a:lnTo>
                    <a:pt x="3424809" y="129413"/>
                  </a:lnTo>
                  <a:lnTo>
                    <a:pt x="3426333" y="123317"/>
                  </a:lnTo>
                  <a:lnTo>
                    <a:pt x="3429381" y="121793"/>
                  </a:lnTo>
                  <a:lnTo>
                    <a:pt x="3432429" y="126365"/>
                  </a:lnTo>
                  <a:lnTo>
                    <a:pt x="3441573" y="123317"/>
                  </a:lnTo>
                  <a:lnTo>
                    <a:pt x="3444621" y="115697"/>
                  </a:lnTo>
                  <a:lnTo>
                    <a:pt x="3447669" y="118745"/>
                  </a:lnTo>
                  <a:lnTo>
                    <a:pt x="3450717" y="120269"/>
                  </a:lnTo>
                  <a:lnTo>
                    <a:pt x="3453765" y="126365"/>
                  </a:lnTo>
                  <a:lnTo>
                    <a:pt x="3462909" y="126365"/>
                  </a:lnTo>
                  <a:lnTo>
                    <a:pt x="3465957" y="120269"/>
                  </a:lnTo>
                  <a:lnTo>
                    <a:pt x="3469005" y="121793"/>
                  </a:lnTo>
                  <a:lnTo>
                    <a:pt x="3470529" y="127889"/>
                  </a:lnTo>
                  <a:lnTo>
                    <a:pt x="3473577" y="126365"/>
                  </a:lnTo>
                  <a:lnTo>
                    <a:pt x="3482721" y="123317"/>
                  </a:lnTo>
                  <a:lnTo>
                    <a:pt x="3485769" y="126365"/>
                  </a:lnTo>
                  <a:lnTo>
                    <a:pt x="3488817" y="123317"/>
                  </a:lnTo>
                  <a:lnTo>
                    <a:pt x="3491865" y="118745"/>
                  </a:lnTo>
                  <a:lnTo>
                    <a:pt x="3504057" y="118745"/>
                  </a:lnTo>
                  <a:lnTo>
                    <a:pt x="3507105" y="114173"/>
                  </a:lnTo>
                  <a:lnTo>
                    <a:pt x="3510153" y="115697"/>
                  </a:lnTo>
                  <a:lnTo>
                    <a:pt x="3513201" y="108077"/>
                  </a:lnTo>
                  <a:lnTo>
                    <a:pt x="3516249" y="106553"/>
                  </a:lnTo>
                  <a:lnTo>
                    <a:pt x="3523869" y="101981"/>
                  </a:lnTo>
                  <a:lnTo>
                    <a:pt x="3526917" y="101981"/>
                  </a:lnTo>
                  <a:lnTo>
                    <a:pt x="3529965" y="95885"/>
                  </a:lnTo>
                  <a:lnTo>
                    <a:pt x="3533013" y="98933"/>
                  </a:lnTo>
                  <a:lnTo>
                    <a:pt x="3536061" y="97409"/>
                  </a:lnTo>
                  <a:lnTo>
                    <a:pt x="3545205" y="98933"/>
                  </a:lnTo>
                  <a:lnTo>
                    <a:pt x="3548253" y="95885"/>
                  </a:lnTo>
                  <a:lnTo>
                    <a:pt x="3551301" y="101981"/>
                  </a:lnTo>
                  <a:lnTo>
                    <a:pt x="3554349" y="100457"/>
                  </a:lnTo>
                  <a:lnTo>
                    <a:pt x="3557397" y="101981"/>
                  </a:lnTo>
                  <a:lnTo>
                    <a:pt x="3565017" y="97409"/>
                  </a:lnTo>
                  <a:lnTo>
                    <a:pt x="3568065" y="95885"/>
                  </a:lnTo>
                  <a:lnTo>
                    <a:pt x="3571113" y="97409"/>
                  </a:lnTo>
                  <a:lnTo>
                    <a:pt x="3574161" y="92837"/>
                  </a:lnTo>
                  <a:lnTo>
                    <a:pt x="3577209" y="103505"/>
                  </a:lnTo>
                  <a:lnTo>
                    <a:pt x="3586353" y="101981"/>
                  </a:lnTo>
                  <a:lnTo>
                    <a:pt x="3589401" y="103505"/>
                  </a:lnTo>
                  <a:lnTo>
                    <a:pt x="3592449" y="108077"/>
                  </a:lnTo>
                  <a:lnTo>
                    <a:pt x="3595497" y="111125"/>
                  </a:lnTo>
                  <a:lnTo>
                    <a:pt x="3598545" y="105029"/>
                  </a:lnTo>
                  <a:lnTo>
                    <a:pt x="3606165" y="108077"/>
                  </a:lnTo>
                  <a:lnTo>
                    <a:pt x="3609213" y="120269"/>
                  </a:lnTo>
                  <a:lnTo>
                    <a:pt x="3612261" y="120269"/>
                  </a:lnTo>
                  <a:lnTo>
                    <a:pt x="3615309" y="117221"/>
                  </a:lnTo>
                  <a:lnTo>
                    <a:pt x="3618357" y="114173"/>
                  </a:lnTo>
                  <a:lnTo>
                    <a:pt x="3627501" y="112649"/>
                  </a:lnTo>
                  <a:lnTo>
                    <a:pt x="3630549" y="114173"/>
                  </a:lnTo>
                  <a:lnTo>
                    <a:pt x="3633597" y="120269"/>
                  </a:lnTo>
                  <a:lnTo>
                    <a:pt x="3636645" y="115697"/>
                  </a:lnTo>
                  <a:lnTo>
                    <a:pt x="3639693" y="111125"/>
                  </a:lnTo>
                  <a:lnTo>
                    <a:pt x="3648837" y="114173"/>
                  </a:lnTo>
                  <a:lnTo>
                    <a:pt x="3650361" y="111125"/>
                  </a:lnTo>
                  <a:lnTo>
                    <a:pt x="3653409" y="112649"/>
                  </a:lnTo>
                  <a:lnTo>
                    <a:pt x="3656457" y="114173"/>
                  </a:lnTo>
                  <a:lnTo>
                    <a:pt x="3659505" y="115697"/>
                  </a:lnTo>
                  <a:lnTo>
                    <a:pt x="3671697" y="117221"/>
                  </a:lnTo>
                  <a:lnTo>
                    <a:pt x="3674745" y="118745"/>
                  </a:lnTo>
                  <a:lnTo>
                    <a:pt x="3677793" y="117221"/>
                  </a:lnTo>
                  <a:lnTo>
                    <a:pt x="3680841" y="118745"/>
                  </a:lnTo>
                  <a:lnTo>
                    <a:pt x="3689985" y="114173"/>
                  </a:lnTo>
                  <a:lnTo>
                    <a:pt x="3693033" y="114173"/>
                  </a:lnTo>
                  <a:lnTo>
                    <a:pt x="3694557" y="112649"/>
                  </a:lnTo>
                  <a:lnTo>
                    <a:pt x="3697605" y="112649"/>
                  </a:lnTo>
                  <a:lnTo>
                    <a:pt x="3700653" y="114173"/>
                  </a:lnTo>
                  <a:lnTo>
                    <a:pt x="3709797" y="111125"/>
                  </a:lnTo>
                  <a:lnTo>
                    <a:pt x="3712845" y="106553"/>
                  </a:lnTo>
                  <a:lnTo>
                    <a:pt x="3715893" y="106553"/>
                  </a:lnTo>
                  <a:lnTo>
                    <a:pt x="3718941" y="106553"/>
                  </a:lnTo>
                  <a:lnTo>
                    <a:pt x="3721989" y="105029"/>
                  </a:lnTo>
                  <a:lnTo>
                    <a:pt x="3731133" y="106553"/>
                  </a:lnTo>
                  <a:lnTo>
                    <a:pt x="3734181" y="101981"/>
                  </a:lnTo>
                  <a:lnTo>
                    <a:pt x="3737229" y="98933"/>
                  </a:lnTo>
                  <a:lnTo>
                    <a:pt x="3738753" y="97409"/>
                  </a:lnTo>
                  <a:lnTo>
                    <a:pt x="3741801" y="98933"/>
                  </a:lnTo>
                  <a:lnTo>
                    <a:pt x="3750945" y="98933"/>
                  </a:lnTo>
                  <a:lnTo>
                    <a:pt x="3753993" y="97409"/>
                  </a:lnTo>
                  <a:lnTo>
                    <a:pt x="3757041" y="94361"/>
                  </a:lnTo>
                  <a:lnTo>
                    <a:pt x="3760089" y="92837"/>
                  </a:lnTo>
                  <a:lnTo>
                    <a:pt x="3763137" y="91313"/>
                  </a:lnTo>
                  <a:lnTo>
                    <a:pt x="3775329" y="86741"/>
                  </a:lnTo>
                  <a:lnTo>
                    <a:pt x="3778377" y="79121"/>
                  </a:lnTo>
                  <a:lnTo>
                    <a:pt x="3781425" y="83693"/>
                  </a:lnTo>
                  <a:lnTo>
                    <a:pt x="3782949" y="80645"/>
                  </a:lnTo>
                  <a:lnTo>
                    <a:pt x="3792093" y="73025"/>
                  </a:lnTo>
                  <a:lnTo>
                    <a:pt x="3795141" y="77597"/>
                  </a:lnTo>
                  <a:lnTo>
                    <a:pt x="3798189" y="69977"/>
                  </a:lnTo>
                  <a:lnTo>
                    <a:pt x="3801237" y="66929"/>
                  </a:lnTo>
                  <a:lnTo>
                    <a:pt x="3804285" y="68453"/>
                  </a:lnTo>
                  <a:lnTo>
                    <a:pt x="3813429" y="79121"/>
                  </a:lnTo>
                  <a:lnTo>
                    <a:pt x="3816477" y="79121"/>
                  </a:lnTo>
                  <a:lnTo>
                    <a:pt x="3819525" y="74549"/>
                  </a:lnTo>
                  <a:lnTo>
                    <a:pt x="3822573" y="74549"/>
                  </a:lnTo>
                  <a:lnTo>
                    <a:pt x="3825621" y="71501"/>
                  </a:lnTo>
                  <a:lnTo>
                    <a:pt x="3833241" y="69977"/>
                  </a:lnTo>
                  <a:lnTo>
                    <a:pt x="3836289" y="68453"/>
                  </a:lnTo>
                  <a:lnTo>
                    <a:pt x="3839337" y="76073"/>
                  </a:lnTo>
                  <a:lnTo>
                    <a:pt x="3842385" y="76073"/>
                  </a:lnTo>
                  <a:lnTo>
                    <a:pt x="3845433" y="77597"/>
                  </a:lnTo>
                  <a:lnTo>
                    <a:pt x="3854577" y="73025"/>
                  </a:lnTo>
                  <a:lnTo>
                    <a:pt x="3857625" y="74549"/>
                  </a:lnTo>
                  <a:lnTo>
                    <a:pt x="3860673" y="71501"/>
                  </a:lnTo>
                  <a:lnTo>
                    <a:pt x="3863721" y="71501"/>
                  </a:lnTo>
                  <a:lnTo>
                    <a:pt x="3866769" y="73025"/>
                  </a:lnTo>
                  <a:lnTo>
                    <a:pt x="3874389" y="73025"/>
                  </a:lnTo>
                  <a:lnTo>
                    <a:pt x="3877437" y="73025"/>
                  </a:lnTo>
                  <a:lnTo>
                    <a:pt x="3880485" y="74549"/>
                  </a:lnTo>
                  <a:lnTo>
                    <a:pt x="3883533" y="74549"/>
                  </a:lnTo>
                  <a:lnTo>
                    <a:pt x="3886581" y="68453"/>
                  </a:lnTo>
                  <a:lnTo>
                    <a:pt x="3895725" y="68453"/>
                  </a:lnTo>
                  <a:lnTo>
                    <a:pt x="3898773" y="65405"/>
                  </a:lnTo>
                  <a:lnTo>
                    <a:pt x="3901821" y="66929"/>
                  </a:lnTo>
                  <a:lnTo>
                    <a:pt x="3904869" y="76073"/>
                  </a:lnTo>
                  <a:lnTo>
                    <a:pt x="3907917" y="71501"/>
                  </a:lnTo>
                  <a:lnTo>
                    <a:pt x="3915537" y="69977"/>
                  </a:lnTo>
                  <a:lnTo>
                    <a:pt x="3918585" y="66929"/>
                  </a:lnTo>
                  <a:lnTo>
                    <a:pt x="3921633" y="66929"/>
                  </a:lnTo>
                  <a:lnTo>
                    <a:pt x="3924681" y="69977"/>
                  </a:lnTo>
                  <a:lnTo>
                    <a:pt x="3927729" y="71501"/>
                  </a:lnTo>
                  <a:lnTo>
                    <a:pt x="3936873" y="68453"/>
                  </a:lnTo>
                  <a:lnTo>
                    <a:pt x="3939921" y="60833"/>
                  </a:lnTo>
                  <a:lnTo>
                    <a:pt x="3942969" y="60833"/>
                  </a:lnTo>
                  <a:lnTo>
                    <a:pt x="3946017" y="57785"/>
                  </a:lnTo>
                  <a:lnTo>
                    <a:pt x="3949065" y="57785"/>
                  </a:lnTo>
                  <a:lnTo>
                    <a:pt x="3959733" y="56261"/>
                  </a:lnTo>
                  <a:lnTo>
                    <a:pt x="3962781" y="51689"/>
                  </a:lnTo>
                  <a:lnTo>
                    <a:pt x="3965829" y="54737"/>
                  </a:lnTo>
                  <a:lnTo>
                    <a:pt x="3968877" y="56261"/>
                  </a:lnTo>
                  <a:lnTo>
                    <a:pt x="3978021" y="65405"/>
                  </a:lnTo>
                  <a:lnTo>
                    <a:pt x="3981069" y="65405"/>
                  </a:lnTo>
                  <a:lnTo>
                    <a:pt x="3984117" y="68453"/>
                  </a:lnTo>
                  <a:lnTo>
                    <a:pt x="3987165" y="69977"/>
                  </a:lnTo>
                  <a:lnTo>
                    <a:pt x="3990213" y="68453"/>
                  </a:lnTo>
                  <a:lnTo>
                    <a:pt x="3999357" y="79121"/>
                  </a:lnTo>
                  <a:lnTo>
                    <a:pt x="4002405" y="79121"/>
                  </a:lnTo>
                  <a:lnTo>
                    <a:pt x="4003929" y="77597"/>
                  </a:lnTo>
                  <a:lnTo>
                    <a:pt x="4006977" y="73025"/>
                  </a:lnTo>
                  <a:lnTo>
                    <a:pt x="4010025" y="74549"/>
                  </a:lnTo>
                  <a:lnTo>
                    <a:pt x="4019169" y="74549"/>
                  </a:lnTo>
                  <a:lnTo>
                    <a:pt x="4022217" y="79121"/>
                  </a:lnTo>
                  <a:lnTo>
                    <a:pt x="4025265" y="80645"/>
                  </a:lnTo>
                  <a:lnTo>
                    <a:pt x="4028313" y="79121"/>
                  </a:lnTo>
                  <a:lnTo>
                    <a:pt x="4031361" y="82169"/>
                  </a:lnTo>
                  <a:lnTo>
                    <a:pt x="4040505" y="82169"/>
                  </a:lnTo>
                  <a:lnTo>
                    <a:pt x="4043553" y="86741"/>
                  </a:lnTo>
                  <a:lnTo>
                    <a:pt x="4046601" y="86741"/>
                  </a:lnTo>
                  <a:lnTo>
                    <a:pt x="4048125" y="80645"/>
                  </a:lnTo>
                  <a:lnTo>
                    <a:pt x="4051173" y="77597"/>
                  </a:lnTo>
                  <a:lnTo>
                    <a:pt x="4060317" y="82169"/>
                  </a:lnTo>
                  <a:lnTo>
                    <a:pt x="4063365" y="79121"/>
                  </a:lnTo>
                  <a:lnTo>
                    <a:pt x="4066413" y="83693"/>
                  </a:lnTo>
                  <a:lnTo>
                    <a:pt x="4069461" y="82169"/>
                  </a:lnTo>
                  <a:lnTo>
                    <a:pt x="4072509" y="79121"/>
                  </a:lnTo>
                  <a:lnTo>
                    <a:pt x="4081653" y="79121"/>
                  </a:lnTo>
                  <a:lnTo>
                    <a:pt x="4084701" y="71501"/>
                  </a:lnTo>
                  <a:lnTo>
                    <a:pt x="4087749" y="68453"/>
                  </a:lnTo>
                  <a:lnTo>
                    <a:pt x="4090797" y="68453"/>
                  </a:lnTo>
                  <a:lnTo>
                    <a:pt x="4092321" y="66929"/>
                  </a:lnTo>
                  <a:lnTo>
                    <a:pt x="4101465" y="68453"/>
                  </a:lnTo>
                  <a:lnTo>
                    <a:pt x="4104513" y="66929"/>
                  </a:lnTo>
                  <a:lnTo>
                    <a:pt x="4107561" y="66929"/>
                  </a:lnTo>
                  <a:lnTo>
                    <a:pt x="4110609" y="66929"/>
                  </a:lnTo>
                  <a:lnTo>
                    <a:pt x="4113657" y="71501"/>
                  </a:lnTo>
                  <a:lnTo>
                    <a:pt x="4122801" y="68453"/>
                  </a:lnTo>
                  <a:lnTo>
                    <a:pt x="4125849" y="68453"/>
                  </a:lnTo>
                  <a:lnTo>
                    <a:pt x="4128897" y="65405"/>
                  </a:lnTo>
                  <a:lnTo>
                    <a:pt x="4131945" y="62357"/>
                  </a:lnTo>
                  <a:lnTo>
                    <a:pt x="4134993" y="62357"/>
                  </a:lnTo>
                  <a:lnTo>
                    <a:pt x="4142613" y="63881"/>
                  </a:lnTo>
                  <a:lnTo>
                    <a:pt x="4145661" y="65405"/>
                  </a:lnTo>
                  <a:lnTo>
                    <a:pt x="4148709" y="65405"/>
                  </a:lnTo>
                  <a:lnTo>
                    <a:pt x="4151757" y="68453"/>
                  </a:lnTo>
                  <a:lnTo>
                    <a:pt x="4154805" y="69977"/>
                  </a:lnTo>
                  <a:lnTo>
                    <a:pt x="4163949" y="65405"/>
                  </a:lnTo>
                  <a:lnTo>
                    <a:pt x="4166997" y="66929"/>
                  </a:lnTo>
                  <a:lnTo>
                    <a:pt x="4170045" y="63881"/>
                  </a:lnTo>
                  <a:lnTo>
                    <a:pt x="4173093" y="59309"/>
                  </a:lnTo>
                  <a:lnTo>
                    <a:pt x="4176141" y="50165"/>
                  </a:lnTo>
                  <a:lnTo>
                    <a:pt x="4183761" y="42545"/>
                  </a:lnTo>
                  <a:lnTo>
                    <a:pt x="4186809" y="44069"/>
                  </a:lnTo>
                  <a:lnTo>
                    <a:pt x="4189857" y="44069"/>
                  </a:lnTo>
                  <a:lnTo>
                    <a:pt x="4195953" y="47117"/>
                  </a:lnTo>
                  <a:lnTo>
                    <a:pt x="4205097" y="47117"/>
                  </a:lnTo>
                  <a:lnTo>
                    <a:pt x="4208145" y="45593"/>
                  </a:lnTo>
                  <a:lnTo>
                    <a:pt x="4211193" y="30353"/>
                  </a:lnTo>
                  <a:lnTo>
                    <a:pt x="4214241" y="48641"/>
                  </a:lnTo>
                  <a:lnTo>
                    <a:pt x="4217289" y="37973"/>
                  </a:lnTo>
                  <a:lnTo>
                    <a:pt x="4226433" y="36449"/>
                  </a:lnTo>
                  <a:lnTo>
                    <a:pt x="4227957" y="27305"/>
                  </a:lnTo>
                  <a:lnTo>
                    <a:pt x="4231005" y="21209"/>
                  </a:lnTo>
                  <a:lnTo>
                    <a:pt x="4234053" y="15113"/>
                  </a:lnTo>
                  <a:lnTo>
                    <a:pt x="4237101" y="15113"/>
                  </a:lnTo>
                  <a:lnTo>
                    <a:pt x="4246245" y="2921"/>
                  </a:lnTo>
                  <a:lnTo>
                    <a:pt x="4249293" y="15113"/>
                  </a:lnTo>
                  <a:lnTo>
                    <a:pt x="4252341" y="15113"/>
                  </a:lnTo>
                  <a:lnTo>
                    <a:pt x="4255389" y="7493"/>
                  </a:lnTo>
                  <a:lnTo>
                    <a:pt x="4258437" y="25781"/>
                  </a:lnTo>
                  <a:lnTo>
                    <a:pt x="4267581" y="28829"/>
                  </a:lnTo>
                  <a:lnTo>
                    <a:pt x="4270629" y="22733"/>
                  </a:lnTo>
                  <a:lnTo>
                    <a:pt x="4272153" y="19685"/>
                  </a:lnTo>
                  <a:lnTo>
                    <a:pt x="4275201" y="13589"/>
                  </a:lnTo>
                  <a:lnTo>
                    <a:pt x="4287393" y="10541"/>
                  </a:lnTo>
                  <a:lnTo>
                    <a:pt x="4290441" y="4445"/>
                  </a:lnTo>
                  <a:lnTo>
                    <a:pt x="4293489" y="7493"/>
                  </a:lnTo>
                  <a:lnTo>
                    <a:pt x="4296537" y="5969"/>
                  </a:lnTo>
                  <a:lnTo>
                    <a:pt x="4299585" y="9017"/>
                  </a:lnTo>
                  <a:lnTo>
                    <a:pt x="4308729" y="9017"/>
                  </a:lnTo>
                  <a:lnTo>
                    <a:pt x="4311777" y="0"/>
                  </a:lnTo>
                  <a:lnTo>
                    <a:pt x="4314825" y="5969"/>
                  </a:lnTo>
                  <a:lnTo>
                    <a:pt x="4316349" y="19685"/>
                  </a:lnTo>
                  <a:lnTo>
                    <a:pt x="4319397" y="19685"/>
                  </a:lnTo>
                  <a:lnTo>
                    <a:pt x="4328541" y="27305"/>
                  </a:lnTo>
                  <a:lnTo>
                    <a:pt x="4331589" y="21209"/>
                  </a:lnTo>
                  <a:lnTo>
                    <a:pt x="4334637" y="13589"/>
                  </a:lnTo>
                  <a:lnTo>
                    <a:pt x="4337685" y="13589"/>
                  </a:lnTo>
                  <a:lnTo>
                    <a:pt x="4340733" y="22733"/>
                  </a:lnTo>
                  <a:lnTo>
                    <a:pt x="4352925" y="22733"/>
                  </a:lnTo>
                  <a:lnTo>
                    <a:pt x="4355973" y="25781"/>
                  </a:lnTo>
                  <a:lnTo>
                    <a:pt x="4359021" y="31877"/>
                  </a:lnTo>
                  <a:lnTo>
                    <a:pt x="4360545" y="36449"/>
                  </a:lnTo>
                  <a:lnTo>
                    <a:pt x="4369689" y="45593"/>
                  </a:lnTo>
                  <a:lnTo>
                    <a:pt x="4372737" y="48641"/>
                  </a:lnTo>
                  <a:lnTo>
                    <a:pt x="4375785" y="39497"/>
                  </a:lnTo>
                  <a:lnTo>
                    <a:pt x="4378833" y="41021"/>
                  </a:lnTo>
                  <a:lnTo>
                    <a:pt x="4381881" y="34925"/>
                  </a:lnTo>
                  <a:lnTo>
                    <a:pt x="4391025" y="25781"/>
                  </a:lnTo>
                  <a:lnTo>
                    <a:pt x="4394073" y="18161"/>
                  </a:lnTo>
                  <a:lnTo>
                    <a:pt x="4397121" y="16637"/>
                  </a:lnTo>
                  <a:lnTo>
                    <a:pt x="4400169" y="16637"/>
                  </a:lnTo>
                  <a:lnTo>
                    <a:pt x="4403217" y="22733"/>
                  </a:lnTo>
                  <a:lnTo>
                    <a:pt x="4410837" y="19685"/>
                  </a:lnTo>
                  <a:lnTo>
                    <a:pt x="4413885" y="22733"/>
                  </a:lnTo>
                  <a:lnTo>
                    <a:pt x="4416933" y="13589"/>
                  </a:lnTo>
                  <a:lnTo>
                    <a:pt x="4419981" y="16637"/>
                  </a:lnTo>
                  <a:lnTo>
                    <a:pt x="4423029" y="21209"/>
                  </a:lnTo>
                  <a:lnTo>
                    <a:pt x="4432173" y="30353"/>
                  </a:lnTo>
                  <a:lnTo>
                    <a:pt x="4435221" y="24257"/>
                  </a:lnTo>
                  <a:lnTo>
                    <a:pt x="4438269" y="21209"/>
                  </a:lnTo>
                  <a:lnTo>
                    <a:pt x="4441317" y="24257"/>
                  </a:lnTo>
                  <a:lnTo>
                    <a:pt x="4444365" y="25781"/>
                  </a:lnTo>
                  <a:lnTo>
                    <a:pt x="4455033" y="36449"/>
                  </a:lnTo>
                  <a:lnTo>
                    <a:pt x="4458081" y="34925"/>
                  </a:lnTo>
                  <a:lnTo>
                    <a:pt x="4461129" y="60833"/>
                  </a:lnTo>
                  <a:lnTo>
                    <a:pt x="4464177" y="37973"/>
                  </a:lnTo>
                  <a:lnTo>
                    <a:pt x="4473321" y="39497"/>
                  </a:lnTo>
                  <a:lnTo>
                    <a:pt x="4476369" y="36449"/>
                  </a:lnTo>
                  <a:lnTo>
                    <a:pt x="4479417" y="36449"/>
                  </a:lnTo>
                  <a:lnTo>
                    <a:pt x="4482465" y="28829"/>
                  </a:lnTo>
                  <a:lnTo>
                    <a:pt x="4485513" y="36449"/>
                  </a:lnTo>
                  <a:lnTo>
                    <a:pt x="4493133" y="39497"/>
                  </a:lnTo>
                  <a:lnTo>
                    <a:pt x="4496181" y="48641"/>
                  </a:lnTo>
                  <a:lnTo>
                    <a:pt x="4499229" y="42545"/>
                  </a:lnTo>
                  <a:lnTo>
                    <a:pt x="4502277" y="45593"/>
                  </a:lnTo>
                  <a:lnTo>
                    <a:pt x="4505325" y="48641"/>
                  </a:lnTo>
                  <a:lnTo>
                    <a:pt x="4514469" y="63881"/>
                  </a:lnTo>
                  <a:lnTo>
                    <a:pt x="4517517" y="63881"/>
                  </a:lnTo>
                  <a:lnTo>
                    <a:pt x="4520565" y="51689"/>
                  </a:lnTo>
                  <a:lnTo>
                    <a:pt x="4523613" y="48641"/>
                  </a:lnTo>
                  <a:lnTo>
                    <a:pt x="4526661" y="44069"/>
                  </a:lnTo>
                  <a:lnTo>
                    <a:pt x="4535805" y="39497"/>
                  </a:lnTo>
                  <a:lnTo>
                    <a:pt x="4537329" y="34925"/>
                  </a:lnTo>
                  <a:lnTo>
                    <a:pt x="4540377" y="30353"/>
                  </a:lnTo>
                  <a:lnTo>
                    <a:pt x="4543425" y="22733"/>
                  </a:lnTo>
                  <a:lnTo>
                    <a:pt x="4546473" y="18161"/>
                  </a:lnTo>
                  <a:lnTo>
                    <a:pt x="4555617" y="21209"/>
                  </a:lnTo>
                  <a:lnTo>
                    <a:pt x="4558665" y="12065"/>
                  </a:lnTo>
                  <a:lnTo>
                    <a:pt x="4561713" y="9017"/>
                  </a:lnTo>
                  <a:lnTo>
                    <a:pt x="4564761" y="9017"/>
                  </a:lnTo>
                  <a:lnTo>
                    <a:pt x="4567809" y="18161"/>
                  </a:lnTo>
                  <a:lnTo>
                    <a:pt x="4576953" y="16637"/>
                  </a:lnTo>
                  <a:lnTo>
                    <a:pt x="4580001" y="10541"/>
                  </a:lnTo>
                  <a:lnTo>
                    <a:pt x="4581525" y="21209"/>
                  </a:lnTo>
                  <a:lnTo>
                    <a:pt x="4584573" y="22733"/>
                  </a:lnTo>
                  <a:lnTo>
                    <a:pt x="4587621" y="22733"/>
                  </a:lnTo>
                  <a:lnTo>
                    <a:pt x="4596765" y="28829"/>
                  </a:lnTo>
                  <a:lnTo>
                    <a:pt x="4599813" y="30353"/>
                  </a:lnTo>
                  <a:lnTo>
                    <a:pt x="4602861" y="30353"/>
                  </a:lnTo>
                  <a:lnTo>
                    <a:pt x="4605909" y="24257"/>
                  </a:lnTo>
                  <a:lnTo>
                    <a:pt x="4618101" y="37973"/>
                  </a:lnTo>
                  <a:lnTo>
                    <a:pt x="4621149" y="36449"/>
                  </a:lnTo>
                  <a:lnTo>
                    <a:pt x="4624197" y="28829"/>
                  </a:lnTo>
                  <a:lnTo>
                    <a:pt x="4625721" y="27305"/>
                  </a:lnTo>
                  <a:lnTo>
                    <a:pt x="4628769" y="33401"/>
                  </a:lnTo>
                  <a:lnTo>
                    <a:pt x="4637913" y="44069"/>
                  </a:lnTo>
                  <a:lnTo>
                    <a:pt x="4640961" y="41021"/>
                  </a:lnTo>
                  <a:lnTo>
                    <a:pt x="4644009" y="54737"/>
                  </a:lnTo>
                  <a:lnTo>
                    <a:pt x="4647057" y="47117"/>
                  </a:lnTo>
                  <a:lnTo>
                    <a:pt x="4650105" y="42545"/>
                  </a:lnTo>
                  <a:lnTo>
                    <a:pt x="4659249" y="53213"/>
                  </a:lnTo>
                  <a:lnTo>
                    <a:pt x="4662297" y="50165"/>
                  </a:lnTo>
                  <a:lnTo>
                    <a:pt x="4665345" y="47117"/>
                  </a:lnTo>
                  <a:lnTo>
                    <a:pt x="4668393" y="37973"/>
                  </a:lnTo>
                  <a:lnTo>
                    <a:pt x="4669917" y="53213"/>
                  </a:lnTo>
                  <a:lnTo>
                    <a:pt x="4679061" y="56261"/>
                  </a:lnTo>
                  <a:lnTo>
                    <a:pt x="4682109" y="54737"/>
                  </a:lnTo>
                  <a:lnTo>
                    <a:pt x="4685157" y="59309"/>
                  </a:lnTo>
                  <a:lnTo>
                    <a:pt x="4688205" y="80645"/>
                  </a:lnTo>
                  <a:lnTo>
                    <a:pt x="4691253" y="77597"/>
                  </a:lnTo>
                  <a:lnTo>
                    <a:pt x="4700397" y="74549"/>
                  </a:lnTo>
                  <a:lnTo>
                    <a:pt x="4703445" y="68453"/>
                  </a:lnTo>
                  <a:lnTo>
                    <a:pt x="4706493" y="73025"/>
                  </a:lnTo>
                  <a:lnTo>
                    <a:pt x="4709541" y="86741"/>
                  </a:lnTo>
                  <a:lnTo>
                    <a:pt x="4712589" y="88265"/>
                  </a:lnTo>
                  <a:lnTo>
                    <a:pt x="4720209" y="91313"/>
                  </a:lnTo>
                  <a:lnTo>
                    <a:pt x="4723257" y="85217"/>
                  </a:lnTo>
                  <a:lnTo>
                    <a:pt x="4726305" y="89789"/>
                  </a:lnTo>
                  <a:lnTo>
                    <a:pt x="4729353" y="91313"/>
                  </a:lnTo>
                  <a:lnTo>
                    <a:pt x="4732401" y="76073"/>
                  </a:lnTo>
                  <a:lnTo>
                    <a:pt x="4744593" y="68453"/>
                  </a:lnTo>
                  <a:lnTo>
                    <a:pt x="4747641" y="66929"/>
                  </a:lnTo>
                  <a:lnTo>
                    <a:pt x="4750689" y="69977"/>
                  </a:lnTo>
                  <a:lnTo>
                    <a:pt x="4753737" y="73025"/>
                  </a:lnTo>
                  <a:lnTo>
                    <a:pt x="4761357" y="71501"/>
                  </a:lnTo>
                  <a:lnTo>
                    <a:pt x="4764405" y="77597"/>
                  </a:lnTo>
                  <a:lnTo>
                    <a:pt x="4767453" y="68453"/>
                  </a:lnTo>
                  <a:lnTo>
                    <a:pt x="4770501" y="71501"/>
                  </a:lnTo>
                  <a:lnTo>
                    <a:pt x="4773549" y="85217"/>
                  </a:lnTo>
                  <a:lnTo>
                    <a:pt x="4782693" y="100457"/>
                  </a:lnTo>
                  <a:lnTo>
                    <a:pt x="4785741" y="100457"/>
                  </a:lnTo>
                  <a:lnTo>
                    <a:pt x="4788789" y="97409"/>
                  </a:lnTo>
                  <a:lnTo>
                    <a:pt x="4791837" y="101981"/>
                  </a:lnTo>
                  <a:lnTo>
                    <a:pt x="4794885" y="106553"/>
                  </a:lnTo>
                  <a:lnTo>
                    <a:pt x="4805553" y="98933"/>
                  </a:lnTo>
                  <a:lnTo>
                    <a:pt x="4808601" y="97409"/>
                  </a:lnTo>
                  <a:lnTo>
                    <a:pt x="4811649" y="92837"/>
                  </a:lnTo>
                  <a:lnTo>
                    <a:pt x="4814697" y="86741"/>
                  </a:lnTo>
                  <a:lnTo>
                    <a:pt x="4823841" y="80645"/>
                  </a:lnTo>
                  <a:lnTo>
                    <a:pt x="4826889" y="82169"/>
                  </a:lnTo>
                  <a:lnTo>
                    <a:pt x="4829937" y="91313"/>
                  </a:lnTo>
                  <a:lnTo>
                    <a:pt x="4832985" y="91313"/>
                  </a:lnTo>
                  <a:lnTo>
                    <a:pt x="4836033" y="94361"/>
                  </a:lnTo>
                  <a:lnTo>
                    <a:pt x="4846701" y="91313"/>
                  </a:lnTo>
                  <a:lnTo>
                    <a:pt x="4849749" y="83693"/>
                  </a:lnTo>
                  <a:lnTo>
                    <a:pt x="4852797" y="79121"/>
                  </a:lnTo>
                  <a:lnTo>
                    <a:pt x="4855845" y="76073"/>
                  </a:lnTo>
                  <a:lnTo>
                    <a:pt x="4864989" y="74549"/>
                  </a:lnTo>
                  <a:lnTo>
                    <a:pt x="4868037" y="74549"/>
                  </a:lnTo>
                  <a:lnTo>
                    <a:pt x="4871085" y="80645"/>
                  </a:lnTo>
                  <a:lnTo>
                    <a:pt x="4874133" y="77597"/>
                  </a:lnTo>
                  <a:lnTo>
                    <a:pt x="4877181" y="66929"/>
                  </a:lnTo>
                  <a:lnTo>
                    <a:pt x="4886325" y="63881"/>
                  </a:lnTo>
                  <a:lnTo>
                    <a:pt x="4889373" y="69977"/>
                  </a:lnTo>
                  <a:lnTo>
                    <a:pt x="4890897" y="63881"/>
                  </a:lnTo>
                  <a:lnTo>
                    <a:pt x="4893945" y="56261"/>
                  </a:lnTo>
                  <a:lnTo>
                    <a:pt x="4896993" y="54737"/>
                  </a:lnTo>
                  <a:lnTo>
                    <a:pt x="4906137" y="57785"/>
                  </a:lnTo>
                  <a:lnTo>
                    <a:pt x="4909185" y="60833"/>
                  </a:lnTo>
                  <a:lnTo>
                    <a:pt x="4912233" y="60833"/>
                  </a:lnTo>
                  <a:lnTo>
                    <a:pt x="4915281" y="51689"/>
                  </a:lnTo>
                  <a:lnTo>
                    <a:pt x="4918329" y="44069"/>
                  </a:lnTo>
                  <a:lnTo>
                    <a:pt x="4927473" y="44069"/>
                  </a:lnTo>
                  <a:lnTo>
                    <a:pt x="4930521" y="45593"/>
                  </a:lnTo>
                  <a:lnTo>
                    <a:pt x="4933569" y="44069"/>
                  </a:lnTo>
                  <a:lnTo>
                    <a:pt x="4936617" y="33401"/>
                  </a:lnTo>
                  <a:lnTo>
                    <a:pt x="4938141" y="39497"/>
                  </a:lnTo>
                  <a:lnTo>
                    <a:pt x="4947285" y="33401"/>
                  </a:lnTo>
                  <a:lnTo>
                    <a:pt x="4950333" y="37973"/>
                  </a:lnTo>
                  <a:lnTo>
                    <a:pt x="4953381" y="30353"/>
                  </a:lnTo>
                  <a:lnTo>
                    <a:pt x="4956429" y="25781"/>
                  </a:lnTo>
                  <a:lnTo>
                    <a:pt x="4959477" y="25781"/>
                  </a:lnTo>
                  <a:lnTo>
                    <a:pt x="4968621" y="22733"/>
                  </a:lnTo>
                  <a:lnTo>
                    <a:pt x="4971669" y="19685"/>
                  </a:lnTo>
                  <a:lnTo>
                    <a:pt x="4974717" y="19685"/>
                  </a:lnTo>
                  <a:lnTo>
                    <a:pt x="4977765" y="18161"/>
                  </a:lnTo>
                  <a:lnTo>
                    <a:pt x="4980813" y="19685"/>
                  </a:lnTo>
                  <a:lnTo>
                    <a:pt x="4988433" y="25781"/>
                  </a:lnTo>
                  <a:lnTo>
                    <a:pt x="4991481" y="31877"/>
                  </a:lnTo>
                  <a:lnTo>
                    <a:pt x="4994529" y="30353"/>
                  </a:lnTo>
                  <a:lnTo>
                    <a:pt x="4997577" y="28829"/>
                  </a:lnTo>
                  <a:lnTo>
                    <a:pt x="5000625" y="24257"/>
                  </a:lnTo>
                  <a:lnTo>
                    <a:pt x="5009769" y="44069"/>
                  </a:lnTo>
                  <a:lnTo>
                    <a:pt x="5012817" y="41021"/>
                  </a:lnTo>
                  <a:lnTo>
                    <a:pt x="5015865" y="45593"/>
                  </a:lnTo>
                  <a:lnTo>
                    <a:pt x="5018913" y="53213"/>
                  </a:lnTo>
                  <a:lnTo>
                    <a:pt x="5021961" y="45593"/>
                  </a:lnTo>
                  <a:lnTo>
                    <a:pt x="5032629" y="53213"/>
                  </a:lnTo>
                  <a:lnTo>
                    <a:pt x="5035677" y="56261"/>
                  </a:lnTo>
                  <a:lnTo>
                    <a:pt x="5038725" y="56261"/>
                  </a:lnTo>
                  <a:lnTo>
                    <a:pt x="5041773" y="54737"/>
                  </a:lnTo>
                  <a:lnTo>
                    <a:pt x="5050917" y="47117"/>
                  </a:lnTo>
                  <a:lnTo>
                    <a:pt x="5053965" y="45593"/>
                  </a:lnTo>
                  <a:lnTo>
                    <a:pt x="5057013" y="56261"/>
                  </a:lnTo>
                  <a:lnTo>
                    <a:pt x="5060061" y="56261"/>
                  </a:lnTo>
                  <a:lnTo>
                    <a:pt x="5063109" y="63881"/>
                  </a:lnTo>
                  <a:lnTo>
                    <a:pt x="5070729" y="66929"/>
                  </a:lnTo>
                  <a:lnTo>
                    <a:pt x="5073777" y="59309"/>
                  </a:lnTo>
                  <a:lnTo>
                    <a:pt x="5076825" y="51689"/>
                  </a:lnTo>
                  <a:lnTo>
                    <a:pt x="5079873" y="60833"/>
                  </a:lnTo>
                  <a:lnTo>
                    <a:pt x="5082921" y="63881"/>
                  </a:lnTo>
                  <a:lnTo>
                    <a:pt x="5092065" y="66929"/>
                  </a:lnTo>
                  <a:lnTo>
                    <a:pt x="5095113" y="60833"/>
                  </a:lnTo>
                  <a:lnTo>
                    <a:pt x="5098161" y="71501"/>
                  </a:lnTo>
                  <a:lnTo>
                    <a:pt x="5101209" y="74549"/>
                  </a:lnTo>
                  <a:lnTo>
                    <a:pt x="5104257" y="83693"/>
                  </a:lnTo>
                  <a:lnTo>
                    <a:pt x="5113401" y="89789"/>
                  </a:lnTo>
                  <a:lnTo>
                    <a:pt x="5114925" y="76073"/>
                  </a:lnTo>
                  <a:lnTo>
                    <a:pt x="5117973" y="77597"/>
                  </a:lnTo>
                  <a:lnTo>
                    <a:pt x="5121021" y="74549"/>
                  </a:lnTo>
                  <a:lnTo>
                    <a:pt x="5124069" y="80645"/>
                  </a:lnTo>
                  <a:lnTo>
                    <a:pt x="5133213" y="85217"/>
                  </a:lnTo>
                  <a:lnTo>
                    <a:pt x="5136261" y="86741"/>
                  </a:lnTo>
                  <a:lnTo>
                    <a:pt x="5139309" y="88265"/>
                  </a:lnTo>
                  <a:lnTo>
                    <a:pt x="5142357" y="95885"/>
                  </a:lnTo>
                  <a:lnTo>
                    <a:pt x="5145405" y="77597"/>
                  </a:lnTo>
                  <a:lnTo>
                    <a:pt x="5154549" y="83693"/>
                  </a:lnTo>
                  <a:lnTo>
                    <a:pt x="5157597" y="74549"/>
                  </a:lnTo>
                  <a:lnTo>
                    <a:pt x="5159121" y="82169"/>
                  </a:lnTo>
                  <a:lnTo>
                    <a:pt x="5162169" y="80645"/>
                  </a:lnTo>
                  <a:lnTo>
                    <a:pt x="5165217" y="80645"/>
                  </a:lnTo>
                  <a:lnTo>
                    <a:pt x="5174361" y="71501"/>
                  </a:lnTo>
                  <a:lnTo>
                    <a:pt x="5177409" y="65405"/>
                  </a:lnTo>
                  <a:lnTo>
                    <a:pt x="5180457" y="63881"/>
                  </a:lnTo>
                  <a:lnTo>
                    <a:pt x="5183505" y="69977"/>
                  </a:lnTo>
                  <a:lnTo>
                    <a:pt x="5186553" y="69977"/>
                  </a:lnTo>
                  <a:lnTo>
                    <a:pt x="5195697" y="59309"/>
                  </a:lnTo>
                  <a:lnTo>
                    <a:pt x="5198745" y="56261"/>
                  </a:lnTo>
                  <a:lnTo>
                    <a:pt x="5201793" y="68453"/>
                  </a:lnTo>
                  <a:lnTo>
                    <a:pt x="5203317" y="82169"/>
                  </a:lnTo>
                  <a:lnTo>
                    <a:pt x="5206365" y="82169"/>
                  </a:lnTo>
                  <a:lnTo>
                    <a:pt x="5215509" y="92837"/>
                  </a:lnTo>
                  <a:lnTo>
                    <a:pt x="5218557" y="85217"/>
                  </a:lnTo>
                  <a:lnTo>
                    <a:pt x="5221605" y="89789"/>
                  </a:lnTo>
                  <a:lnTo>
                    <a:pt x="5224653" y="83693"/>
                  </a:lnTo>
                  <a:lnTo>
                    <a:pt x="5227701" y="74549"/>
                  </a:lnTo>
                  <a:lnTo>
                    <a:pt x="5236845" y="68453"/>
                  </a:lnTo>
                  <a:lnTo>
                    <a:pt x="5239893" y="60833"/>
                  </a:lnTo>
                  <a:lnTo>
                    <a:pt x="5242941" y="68453"/>
                  </a:lnTo>
                  <a:lnTo>
                    <a:pt x="5245989" y="73025"/>
                  </a:lnTo>
                  <a:lnTo>
                    <a:pt x="5247513" y="60833"/>
                  </a:lnTo>
                  <a:lnTo>
                    <a:pt x="5256657" y="65405"/>
                  </a:lnTo>
                  <a:lnTo>
                    <a:pt x="5259705" y="69977"/>
                  </a:lnTo>
                  <a:lnTo>
                    <a:pt x="5262753" y="66929"/>
                  </a:lnTo>
                  <a:lnTo>
                    <a:pt x="5268849" y="69977"/>
                  </a:lnTo>
                  <a:lnTo>
                    <a:pt x="5277993" y="76073"/>
                  </a:lnTo>
                  <a:lnTo>
                    <a:pt x="5281041" y="77597"/>
                  </a:lnTo>
                  <a:lnTo>
                    <a:pt x="5284089" y="83693"/>
                  </a:lnTo>
                  <a:lnTo>
                    <a:pt x="5287137" y="69977"/>
                  </a:lnTo>
                  <a:lnTo>
                    <a:pt x="5290185" y="74549"/>
                  </a:lnTo>
                  <a:lnTo>
                    <a:pt x="5297805" y="69977"/>
                  </a:lnTo>
                  <a:lnTo>
                    <a:pt x="5300853" y="71501"/>
                  </a:lnTo>
                  <a:lnTo>
                    <a:pt x="5303901" y="82169"/>
                  </a:lnTo>
                  <a:lnTo>
                    <a:pt x="5306949" y="82169"/>
                  </a:lnTo>
                  <a:lnTo>
                    <a:pt x="5309997" y="82169"/>
                  </a:lnTo>
                  <a:lnTo>
                    <a:pt x="5319141" y="80645"/>
                  </a:lnTo>
                  <a:lnTo>
                    <a:pt x="5322189" y="66929"/>
                  </a:lnTo>
                  <a:lnTo>
                    <a:pt x="5325237" y="76073"/>
                  </a:lnTo>
                  <a:lnTo>
                    <a:pt x="5328285" y="83693"/>
                  </a:lnTo>
                  <a:lnTo>
                    <a:pt x="5331333" y="92837"/>
                  </a:lnTo>
                  <a:lnTo>
                    <a:pt x="5338953" y="95885"/>
                  </a:lnTo>
                  <a:lnTo>
                    <a:pt x="5342001" y="103505"/>
                  </a:lnTo>
                  <a:lnTo>
                    <a:pt x="5345049" y="100457"/>
                  </a:lnTo>
                  <a:lnTo>
                    <a:pt x="5348097" y="97409"/>
                  </a:lnTo>
                  <a:lnTo>
                    <a:pt x="5351145" y="105029"/>
                  </a:lnTo>
                  <a:lnTo>
                    <a:pt x="5363337" y="103505"/>
                  </a:lnTo>
                  <a:lnTo>
                    <a:pt x="5366385" y="106553"/>
                  </a:lnTo>
                  <a:lnTo>
                    <a:pt x="5369433" y="111125"/>
                  </a:lnTo>
                  <a:lnTo>
                    <a:pt x="5372481" y="109601"/>
                  </a:lnTo>
                  <a:lnTo>
                    <a:pt x="5383149" y="106553"/>
                  </a:lnTo>
                  <a:lnTo>
                    <a:pt x="5386197" y="112649"/>
                  </a:lnTo>
                  <a:lnTo>
                    <a:pt x="5389245" y="112649"/>
                  </a:lnTo>
                  <a:lnTo>
                    <a:pt x="5392293" y="114173"/>
                  </a:lnTo>
                  <a:lnTo>
                    <a:pt x="5401437" y="105029"/>
                  </a:lnTo>
                  <a:lnTo>
                    <a:pt x="5404485" y="106553"/>
                  </a:lnTo>
                  <a:lnTo>
                    <a:pt x="5407533" y="103505"/>
                  </a:lnTo>
                  <a:lnTo>
                    <a:pt x="5410581" y="98933"/>
                  </a:lnTo>
                  <a:lnTo>
                    <a:pt x="5413629" y="101981"/>
                  </a:lnTo>
                  <a:lnTo>
                    <a:pt x="5424297" y="97409"/>
                  </a:lnTo>
                  <a:lnTo>
                    <a:pt x="5427345" y="92837"/>
                  </a:lnTo>
                  <a:lnTo>
                    <a:pt x="5430393" y="98933"/>
                  </a:lnTo>
                  <a:lnTo>
                    <a:pt x="5433441" y="95885"/>
                  </a:lnTo>
                  <a:lnTo>
                    <a:pt x="5442585" y="89789"/>
                  </a:lnTo>
                  <a:lnTo>
                    <a:pt x="5445633" y="85217"/>
                  </a:lnTo>
                  <a:lnTo>
                    <a:pt x="5448681" y="85217"/>
                  </a:lnTo>
                  <a:lnTo>
                    <a:pt x="5451729" y="80645"/>
                  </a:lnTo>
                  <a:lnTo>
                    <a:pt x="5454777" y="80645"/>
                  </a:lnTo>
                  <a:lnTo>
                    <a:pt x="5463286" y="76073"/>
                  </a:lnTo>
                </a:path>
              </a:pathLst>
            </a:custGeom>
            <a:ln w="381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96999" y="1609088"/>
            <a:ext cx="570865" cy="138874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algn="r" marR="387985">
              <a:lnSpc>
                <a:spcPct val="100000"/>
              </a:lnSpc>
              <a:spcBef>
                <a:spcPts val="615"/>
              </a:spcBef>
            </a:pPr>
            <a:r>
              <a:rPr dirty="0" sz="900" spc="-25">
                <a:solidFill>
                  <a:srgbClr val="595959"/>
                </a:solidFill>
                <a:latin typeface="Calibri"/>
                <a:cs typeface="Calibri"/>
              </a:rPr>
              <a:t>500</a:t>
            </a:r>
            <a:endParaRPr sz="900">
              <a:latin typeface="Calibri"/>
              <a:cs typeface="Calibri"/>
            </a:endParaRPr>
          </a:p>
          <a:p>
            <a:pPr algn="r" marR="387985">
              <a:lnSpc>
                <a:spcPct val="100000"/>
              </a:lnSpc>
              <a:spcBef>
                <a:spcPts val="509"/>
              </a:spcBef>
            </a:pPr>
            <a:r>
              <a:rPr dirty="0" sz="900" spc="-25">
                <a:solidFill>
                  <a:srgbClr val="595959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 algn="r" marR="387985">
              <a:lnSpc>
                <a:spcPct val="100000"/>
              </a:lnSpc>
              <a:spcBef>
                <a:spcPts val="515"/>
              </a:spcBef>
            </a:pPr>
            <a:r>
              <a:rPr dirty="0" sz="900" spc="-25">
                <a:solidFill>
                  <a:srgbClr val="595959"/>
                </a:solidFill>
                <a:latin typeface="Calibri"/>
                <a:cs typeface="Calibri"/>
              </a:rPr>
              <a:t>300</a:t>
            </a:r>
            <a:endParaRPr sz="900">
              <a:latin typeface="Calibri"/>
              <a:cs typeface="Calibri"/>
            </a:endParaRPr>
          </a:p>
          <a:p>
            <a:pPr algn="r" marR="387985">
              <a:lnSpc>
                <a:spcPct val="100000"/>
              </a:lnSpc>
              <a:spcBef>
                <a:spcPts val="515"/>
              </a:spcBef>
            </a:pPr>
            <a:r>
              <a:rPr dirty="0" sz="900" spc="-25">
                <a:solidFill>
                  <a:srgbClr val="595959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 algn="r" marR="387985">
              <a:lnSpc>
                <a:spcPct val="100000"/>
              </a:lnSpc>
              <a:spcBef>
                <a:spcPts val="509"/>
              </a:spcBef>
            </a:pPr>
            <a:r>
              <a:rPr dirty="0" sz="900" spc="-25">
                <a:solidFill>
                  <a:srgbClr val="595959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  <a:p>
            <a:pPr algn="r" marR="388620">
              <a:lnSpc>
                <a:spcPct val="100000"/>
              </a:lnSpc>
              <a:spcBef>
                <a:spcPts val="515"/>
              </a:spcBef>
            </a:pPr>
            <a:r>
              <a:rPr dirty="0" sz="900" spc="-5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  <a:p>
            <a:pPr marL="5080">
              <a:lnSpc>
                <a:spcPct val="100000"/>
              </a:lnSpc>
              <a:spcBef>
                <a:spcPts val="90"/>
              </a:spcBef>
            </a:pPr>
            <a:r>
              <a:rPr dirty="0" sz="900" spc="-10">
                <a:solidFill>
                  <a:srgbClr val="595959"/>
                </a:solidFill>
                <a:latin typeface="Calibri"/>
                <a:cs typeface="Calibri"/>
              </a:rPr>
              <a:t>01/02/2018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078573" y="2834466"/>
            <a:ext cx="5651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95959"/>
                </a:solidFill>
                <a:latin typeface="Calibri"/>
                <a:cs typeface="Calibri"/>
              </a:rPr>
              <a:t>01/02/2019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154224" y="2834466"/>
            <a:ext cx="5651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95959"/>
                </a:solidFill>
                <a:latin typeface="Calibri"/>
                <a:cs typeface="Calibri"/>
              </a:rPr>
              <a:t>01/02/2020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233309" y="2834466"/>
            <a:ext cx="5651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95959"/>
                </a:solidFill>
                <a:latin typeface="Calibri"/>
                <a:cs typeface="Calibri"/>
              </a:rPr>
              <a:t>01/02/2021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309089" y="2834466"/>
            <a:ext cx="5651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95959"/>
                </a:solidFill>
                <a:latin typeface="Calibri"/>
                <a:cs typeface="Calibri"/>
              </a:rPr>
              <a:t>01/02/2022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384744" y="2834466"/>
            <a:ext cx="508634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95959"/>
                </a:solidFill>
                <a:latin typeface="Calibri"/>
                <a:cs typeface="Calibri"/>
              </a:rPr>
              <a:t>01/02/202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995295" y="1503044"/>
            <a:ext cx="1556385" cy="38100"/>
            <a:chOff x="2995295" y="1503044"/>
            <a:chExt cx="1556385" cy="38100"/>
          </a:xfrm>
        </p:grpSpPr>
        <p:sp>
          <p:nvSpPr>
            <p:cNvPr id="16" name="object 16" descr=""/>
            <p:cNvSpPr/>
            <p:nvPr/>
          </p:nvSpPr>
          <p:spPr>
            <a:xfrm>
              <a:off x="3014345" y="152209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 h="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81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661537" y="152209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 h="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8100">
              <a:solidFill>
                <a:srgbClr val="ED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288663" y="152209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39" h="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81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2484118" y="984888"/>
            <a:ext cx="2840990" cy="60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95959"/>
                </a:solidFill>
                <a:latin typeface="Calibri Light"/>
                <a:cs typeface="Calibri Light"/>
              </a:rPr>
              <a:t>Stock</a:t>
            </a:r>
            <a:r>
              <a:rPr dirty="0" sz="2000" spc="-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alibri Light"/>
                <a:cs typeface="Calibri Light"/>
              </a:rPr>
              <a:t>Price</a:t>
            </a:r>
            <a:r>
              <a:rPr dirty="0" sz="2000" spc="-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alibri Light"/>
                <a:cs typeface="Calibri Light"/>
              </a:rPr>
              <a:t>from</a:t>
            </a:r>
            <a:r>
              <a:rPr dirty="0" sz="2000" spc="-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95959"/>
                </a:solidFill>
                <a:latin typeface="Calibri Light"/>
                <a:cs typeface="Calibri Light"/>
              </a:rPr>
              <a:t>2018-</a:t>
            </a:r>
            <a:r>
              <a:rPr dirty="0" sz="2000" spc="-20">
                <a:solidFill>
                  <a:srgbClr val="595959"/>
                </a:solidFill>
                <a:latin typeface="Calibri Light"/>
                <a:cs typeface="Calibri Light"/>
              </a:rPr>
              <a:t>2023</a:t>
            </a:r>
            <a:endParaRPr sz="2000">
              <a:latin typeface="Calibri Light"/>
              <a:cs typeface="Calibri Light"/>
            </a:endParaRPr>
          </a:p>
          <a:p>
            <a:pPr marL="800100">
              <a:lnSpc>
                <a:spcPct val="100000"/>
              </a:lnSpc>
              <a:spcBef>
                <a:spcPts val="1085"/>
              </a:spcBef>
              <a:tabLst>
                <a:tab pos="1447165" algn="l"/>
                <a:tab pos="2074545" algn="l"/>
              </a:tabLst>
            </a:pPr>
            <a:r>
              <a:rPr dirty="0" sz="900" spc="-20">
                <a:solidFill>
                  <a:srgbClr val="595959"/>
                </a:solidFill>
                <a:latin typeface="Calibri"/>
                <a:cs typeface="Calibri"/>
              </a:rPr>
              <a:t>MSFT</a:t>
            </a:r>
            <a:r>
              <a:rPr dirty="0" sz="90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dirty="0" sz="900" spc="-10">
                <a:solidFill>
                  <a:srgbClr val="595959"/>
                </a:solidFill>
                <a:latin typeface="Calibri"/>
                <a:cs typeface="Calibri"/>
              </a:rPr>
              <a:t>Tesla</a:t>
            </a:r>
            <a:r>
              <a:rPr dirty="0" sz="90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dirty="0" sz="900" spc="-20">
                <a:solidFill>
                  <a:srgbClr val="595959"/>
                </a:solidFill>
                <a:latin typeface="Calibri"/>
                <a:cs typeface="Calibri"/>
              </a:rPr>
              <a:t>Apple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914400" y="914399"/>
            <a:ext cx="5968365" cy="2160905"/>
          </a:xfrm>
          <a:custGeom>
            <a:avLst/>
            <a:gdLst/>
            <a:ahLst/>
            <a:cxnLst/>
            <a:rect l="l" t="t" r="r" b="b"/>
            <a:pathLst>
              <a:path w="5968365" h="2160905">
                <a:moveTo>
                  <a:pt x="0" y="2160905"/>
                </a:moveTo>
                <a:lnTo>
                  <a:pt x="5968365" y="2160905"/>
                </a:lnTo>
                <a:lnTo>
                  <a:pt x="5968365" y="0"/>
                </a:lnTo>
                <a:lnTo>
                  <a:pt x="0" y="0"/>
                </a:lnTo>
                <a:lnTo>
                  <a:pt x="0" y="2160905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7617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Histogram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14400" y="1513966"/>
            <a:ext cx="2800985" cy="1875155"/>
            <a:chOff x="914400" y="1513966"/>
            <a:chExt cx="2800985" cy="18751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513966"/>
              <a:ext cx="2800985" cy="187515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245095" y="2087879"/>
              <a:ext cx="2318385" cy="341630"/>
            </a:xfrm>
            <a:custGeom>
              <a:avLst/>
              <a:gdLst/>
              <a:ahLst/>
              <a:cxnLst/>
              <a:rect l="l" t="t" r="r" b="b"/>
              <a:pathLst>
                <a:path w="2318385" h="341630">
                  <a:moveTo>
                    <a:pt x="39636" y="339852"/>
                  </a:moveTo>
                  <a:lnTo>
                    <a:pt x="0" y="339852"/>
                  </a:lnTo>
                  <a:lnTo>
                    <a:pt x="0" y="341388"/>
                  </a:lnTo>
                  <a:lnTo>
                    <a:pt x="39636" y="341388"/>
                  </a:lnTo>
                  <a:lnTo>
                    <a:pt x="39636" y="339852"/>
                  </a:lnTo>
                  <a:close/>
                </a:path>
                <a:path w="2318385" h="341630">
                  <a:moveTo>
                    <a:pt x="169176" y="339852"/>
                  </a:moveTo>
                  <a:lnTo>
                    <a:pt x="129552" y="339852"/>
                  </a:lnTo>
                  <a:lnTo>
                    <a:pt x="129552" y="341388"/>
                  </a:lnTo>
                  <a:lnTo>
                    <a:pt x="169176" y="341388"/>
                  </a:lnTo>
                  <a:lnTo>
                    <a:pt x="169176" y="339852"/>
                  </a:lnTo>
                  <a:close/>
                </a:path>
                <a:path w="2318385" h="341630">
                  <a:moveTo>
                    <a:pt x="234696" y="339852"/>
                  </a:moveTo>
                  <a:lnTo>
                    <a:pt x="195084" y="339852"/>
                  </a:lnTo>
                  <a:lnTo>
                    <a:pt x="195084" y="341388"/>
                  </a:lnTo>
                  <a:lnTo>
                    <a:pt x="234696" y="341388"/>
                  </a:lnTo>
                  <a:lnTo>
                    <a:pt x="234696" y="339852"/>
                  </a:lnTo>
                  <a:close/>
                </a:path>
                <a:path w="2318385" h="341630">
                  <a:moveTo>
                    <a:pt x="298716" y="338328"/>
                  </a:moveTo>
                  <a:lnTo>
                    <a:pt x="260616" y="338328"/>
                  </a:lnTo>
                  <a:lnTo>
                    <a:pt x="260616" y="341388"/>
                  </a:lnTo>
                  <a:lnTo>
                    <a:pt x="298716" y="341388"/>
                  </a:lnTo>
                  <a:lnTo>
                    <a:pt x="298716" y="338328"/>
                  </a:lnTo>
                  <a:close/>
                </a:path>
                <a:path w="2318385" h="341630">
                  <a:moveTo>
                    <a:pt x="364236" y="335280"/>
                  </a:moveTo>
                  <a:lnTo>
                    <a:pt x="324624" y="335280"/>
                  </a:lnTo>
                  <a:lnTo>
                    <a:pt x="324624" y="341388"/>
                  </a:lnTo>
                  <a:lnTo>
                    <a:pt x="364236" y="341388"/>
                  </a:lnTo>
                  <a:lnTo>
                    <a:pt x="364236" y="335280"/>
                  </a:lnTo>
                  <a:close/>
                </a:path>
                <a:path w="2318385" h="341630">
                  <a:moveTo>
                    <a:pt x="429768" y="335280"/>
                  </a:moveTo>
                  <a:lnTo>
                    <a:pt x="390156" y="335280"/>
                  </a:lnTo>
                  <a:lnTo>
                    <a:pt x="390156" y="341388"/>
                  </a:lnTo>
                  <a:lnTo>
                    <a:pt x="429768" y="341388"/>
                  </a:lnTo>
                  <a:lnTo>
                    <a:pt x="429768" y="335280"/>
                  </a:lnTo>
                  <a:close/>
                </a:path>
                <a:path w="2318385" h="341630">
                  <a:moveTo>
                    <a:pt x="495300" y="332232"/>
                  </a:moveTo>
                  <a:lnTo>
                    <a:pt x="455688" y="332232"/>
                  </a:lnTo>
                  <a:lnTo>
                    <a:pt x="455688" y="341376"/>
                  </a:lnTo>
                  <a:lnTo>
                    <a:pt x="495300" y="341376"/>
                  </a:lnTo>
                  <a:lnTo>
                    <a:pt x="495300" y="332232"/>
                  </a:lnTo>
                  <a:close/>
                </a:path>
                <a:path w="2318385" h="341630">
                  <a:moveTo>
                    <a:pt x="559308" y="338328"/>
                  </a:moveTo>
                  <a:lnTo>
                    <a:pt x="519696" y="338328"/>
                  </a:lnTo>
                  <a:lnTo>
                    <a:pt x="519696" y="341388"/>
                  </a:lnTo>
                  <a:lnTo>
                    <a:pt x="559308" y="341388"/>
                  </a:lnTo>
                  <a:lnTo>
                    <a:pt x="559308" y="338328"/>
                  </a:lnTo>
                  <a:close/>
                </a:path>
                <a:path w="2318385" h="341630">
                  <a:moveTo>
                    <a:pt x="624840" y="332232"/>
                  </a:moveTo>
                  <a:lnTo>
                    <a:pt x="585228" y="332232"/>
                  </a:lnTo>
                  <a:lnTo>
                    <a:pt x="585228" y="341376"/>
                  </a:lnTo>
                  <a:lnTo>
                    <a:pt x="624840" y="341376"/>
                  </a:lnTo>
                  <a:lnTo>
                    <a:pt x="624840" y="332232"/>
                  </a:lnTo>
                  <a:close/>
                </a:path>
                <a:path w="2318385" h="341630">
                  <a:moveTo>
                    <a:pt x="690372" y="313944"/>
                  </a:moveTo>
                  <a:lnTo>
                    <a:pt x="650760" y="313944"/>
                  </a:lnTo>
                  <a:lnTo>
                    <a:pt x="650760" y="341388"/>
                  </a:lnTo>
                  <a:lnTo>
                    <a:pt x="690372" y="341388"/>
                  </a:lnTo>
                  <a:lnTo>
                    <a:pt x="690372" y="313944"/>
                  </a:lnTo>
                  <a:close/>
                </a:path>
                <a:path w="2318385" h="341630">
                  <a:moveTo>
                    <a:pt x="754392" y="313944"/>
                  </a:moveTo>
                  <a:lnTo>
                    <a:pt x="716292" y="313944"/>
                  </a:lnTo>
                  <a:lnTo>
                    <a:pt x="716292" y="341388"/>
                  </a:lnTo>
                  <a:lnTo>
                    <a:pt x="754392" y="341388"/>
                  </a:lnTo>
                  <a:lnTo>
                    <a:pt x="754392" y="313944"/>
                  </a:lnTo>
                  <a:close/>
                </a:path>
                <a:path w="2318385" h="341630">
                  <a:moveTo>
                    <a:pt x="819912" y="295656"/>
                  </a:moveTo>
                  <a:lnTo>
                    <a:pt x="780300" y="295656"/>
                  </a:lnTo>
                  <a:lnTo>
                    <a:pt x="780300" y="341376"/>
                  </a:lnTo>
                  <a:lnTo>
                    <a:pt x="819912" y="341376"/>
                  </a:lnTo>
                  <a:lnTo>
                    <a:pt x="819912" y="295656"/>
                  </a:lnTo>
                  <a:close/>
                </a:path>
                <a:path w="2318385" h="341630">
                  <a:moveTo>
                    <a:pt x="885456" y="266700"/>
                  </a:moveTo>
                  <a:lnTo>
                    <a:pt x="845832" y="266700"/>
                  </a:lnTo>
                  <a:lnTo>
                    <a:pt x="845832" y="341388"/>
                  </a:lnTo>
                  <a:lnTo>
                    <a:pt x="885456" y="341388"/>
                  </a:lnTo>
                  <a:lnTo>
                    <a:pt x="885456" y="266700"/>
                  </a:lnTo>
                  <a:close/>
                </a:path>
                <a:path w="2318385" h="341630">
                  <a:moveTo>
                    <a:pt x="950976" y="240792"/>
                  </a:moveTo>
                  <a:lnTo>
                    <a:pt x="911364" y="240792"/>
                  </a:lnTo>
                  <a:lnTo>
                    <a:pt x="911364" y="341388"/>
                  </a:lnTo>
                  <a:lnTo>
                    <a:pt x="950976" y="341388"/>
                  </a:lnTo>
                  <a:lnTo>
                    <a:pt x="950976" y="240792"/>
                  </a:lnTo>
                  <a:close/>
                </a:path>
                <a:path w="2318385" h="341630">
                  <a:moveTo>
                    <a:pt x="1014996" y="207264"/>
                  </a:moveTo>
                  <a:lnTo>
                    <a:pt x="975372" y="207264"/>
                  </a:lnTo>
                  <a:lnTo>
                    <a:pt x="975372" y="341388"/>
                  </a:lnTo>
                  <a:lnTo>
                    <a:pt x="1014996" y="341388"/>
                  </a:lnTo>
                  <a:lnTo>
                    <a:pt x="1014996" y="207264"/>
                  </a:lnTo>
                  <a:close/>
                </a:path>
                <a:path w="2318385" h="341630">
                  <a:moveTo>
                    <a:pt x="1080516" y="121920"/>
                  </a:moveTo>
                  <a:lnTo>
                    <a:pt x="1040904" y="121920"/>
                  </a:lnTo>
                  <a:lnTo>
                    <a:pt x="1040904" y="341388"/>
                  </a:lnTo>
                  <a:lnTo>
                    <a:pt x="1080516" y="341388"/>
                  </a:lnTo>
                  <a:lnTo>
                    <a:pt x="1080516" y="121920"/>
                  </a:lnTo>
                  <a:close/>
                </a:path>
                <a:path w="2318385" h="341630">
                  <a:moveTo>
                    <a:pt x="1146048" y="30480"/>
                  </a:moveTo>
                  <a:lnTo>
                    <a:pt x="1106436" y="30480"/>
                  </a:lnTo>
                  <a:lnTo>
                    <a:pt x="1106436" y="341388"/>
                  </a:lnTo>
                  <a:lnTo>
                    <a:pt x="1146048" y="341388"/>
                  </a:lnTo>
                  <a:lnTo>
                    <a:pt x="1146048" y="30480"/>
                  </a:lnTo>
                  <a:close/>
                </a:path>
                <a:path w="2318385" h="341630">
                  <a:moveTo>
                    <a:pt x="1211580" y="16764"/>
                  </a:moveTo>
                  <a:lnTo>
                    <a:pt x="1171968" y="16764"/>
                  </a:lnTo>
                  <a:lnTo>
                    <a:pt x="1171968" y="341388"/>
                  </a:lnTo>
                  <a:lnTo>
                    <a:pt x="1211580" y="341388"/>
                  </a:lnTo>
                  <a:lnTo>
                    <a:pt x="1211580" y="16764"/>
                  </a:lnTo>
                  <a:close/>
                </a:path>
                <a:path w="2318385" h="341630">
                  <a:moveTo>
                    <a:pt x="1275588" y="0"/>
                  </a:moveTo>
                  <a:lnTo>
                    <a:pt x="1235976" y="0"/>
                  </a:lnTo>
                  <a:lnTo>
                    <a:pt x="1235976" y="341388"/>
                  </a:lnTo>
                  <a:lnTo>
                    <a:pt x="1275588" y="341388"/>
                  </a:lnTo>
                  <a:lnTo>
                    <a:pt x="1275588" y="0"/>
                  </a:lnTo>
                  <a:close/>
                </a:path>
                <a:path w="2318385" h="341630">
                  <a:moveTo>
                    <a:pt x="1341120" y="108204"/>
                  </a:moveTo>
                  <a:lnTo>
                    <a:pt x="1301508" y="108204"/>
                  </a:lnTo>
                  <a:lnTo>
                    <a:pt x="1301508" y="341388"/>
                  </a:lnTo>
                  <a:lnTo>
                    <a:pt x="1341120" y="341388"/>
                  </a:lnTo>
                  <a:lnTo>
                    <a:pt x="1341120" y="108204"/>
                  </a:lnTo>
                  <a:close/>
                </a:path>
                <a:path w="2318385" h="341630">
                  <a:moveTo>
                    <a:pt x="1406652" y="155448"/>
                  </a:moveTo>
                  <a:lnTo>
                    <a:pt x="1367040" y="155448"/>
                  </a:lnTo>
                  <a:lnTo>
                    <a:pt x="1367040" y="341388"/>
                  </a:lnTo>
                  <a:lnTo>
                    <a:pt x="1406652" y="341388"/>
                  </a:lnTo>
                  <a:lnTo>
                    <a:pt x="1406652" y="155448"/>
                  </a:lnTo>
                  <a:close/>
                </a:path>
                <a:path w="2318385" h="341630">
                  <a:moveTo>
                    <a:pt x="1470672" y="193548"/>
                  </a:moveTo>
                  <a:lnTo>
                    <a:pt x="1432572" y="193548"/>
                  </a:lnTo>
                  <a:lnTo>
                    <a:pt x="1432572" y="341388"/>
                  </a:lnTo>
                  <a:lnTo>
                    <a:pt x="1470672" y="341388"/>
                  </a:lnTo>
                  <a:lnTo>
                    <a:pt x="1470672" y="193548"/>
                  </a:lnTo>
                  <a:close/>
                </a:path>
                <a:path w="2318385" h="341630">
                  <a:moveTo>
                    <a:pt x="1536192" y="260604"/>
                  </a:moveTo>
                  <a:lnTo>
                    <a:pt x="1496580" y="260604"/>
                  </a:lnTo>
                  <a:lnTo>
                    <a:pt x="1496580" y="341388"/>
                  </a:lnTo>
                  <a:lnTo>
                    <a:pt x="1536192" y="341388"/>
                  </a:lnTo>
                  <a:lnTo>
                    <a:pt x="1536192" y="260604"/>
                  </a:lnTo>
                  <a:close/>
                </a:path>
                <a:path w="2318385" h="341630">
                  <a:moveTo>
                    <a:pt x="1601736" y="297180"/>
                  </a:moveTo>
                  <a:lnTo>
                    <a:pt x="1562112" y="297180"/>
                  </a:lnTo>
                  <a:lnTo>
                    <a:pt x="1562112" y="341388"/>
                  </a:lnTo>
                  <a:lnTo>
                    <a:pt x="1601736" y="341388"/>
                  </a:lnTo>
                  <a:lnTo>
                    <a:pt x="1601736" y="297180"/>
                  </a:lnTo>
                  <a:close/>
                </a:path>
                <a:path w="2318385" h="341630">
                  <a:moveTo>
                    <a:pt x="1667256" y="304800"/>
                  </a:moveTo>
                  <a:lnTo>
                    <a:pt x="1627644" y="304800"/>
                  </a:lnTo>
                  <a:lnTo>
                    <a:pt x="1627644" y="341388"/>
                  </a:lnTo>
                  <a:lnTo>
                    <a:pt x="1667256" y="341388"/>
                  </a:lnTo>
                  <a:lnTo>
                    <a:pt x="1667256" y="304800"/>
                  </a:lnTo>
                  <a:close/>
                </a:path>
                <a:path w="2318385" h="341630">
                  <a:moveTo>
                    <a:pt x="1731276" y="316992"/>
                  </a:moveTo>
                  <a:lnTo>
                    <a:pt x="1691652" y="316992"/>
                  </a:lnTo>
                  <a:lnTo>
                    <a:pt x="1691652" y="341388"/>
                  </a:lnTo>
                  <a:lnTo>
                    <a:pt x="1731276" y="341388"/>
                  </a:lnTo>
                  <a:lnTo>
                    <a:pt x="1731276" y="316992"/>
                  </a:lnTo>
                  <a:close/>
                </a:path>
                <a:path w="2318385" h="341630">
                  <a:moveTo>
                    <a:pt x="1796796" y="329184"/>
                  </a:moveTo>
                  <a:lnTo>
                    <a:pt x="1757184" y="329184"/>
                  </a:lnTo>
                  <a:lnTo>
                    <a:pt x="1757184" y="341388"/>
                  </a:lnTo>
                  <a:lnTo>
                    <a:pt x="1796796" y="341388"/>
                  </a:lnTo>
                  <a:lnTo>
                    <a:pt x="1796796" y="329184"/>
                  </a:lnTo>
                  <a:close/>
                </a:path>
                <a:path w="2318385" h="341630">
                  <a:moveTo>
                    <a:pt x="1862328" y="332232"/>
                  </a:moveTo>
                  <a:lnTo>
                    <a:pt x="1822716" y="332232"/>
                  </a:lnTo>
                  <a:lnTo>
                    <a:pt x="1822716" y="341376"/>
                  </a:lnTo>
                  <a:lnTo>
                    <a:pt x="1862328" y="341376"/>
                  </a:lnTo>
                  <a:lnTo>
                    <a:pt x="1862328" y="332232"/>
                  </a:lnTo>
                  <a:close/>
                </a:path>
                <a:path w="2318385" h="341630">
                  <a:moveTo>
                    <a:pt x="1926348" y="335280"/>
                  </a:moveTo>
                  <a:lnTo>
                    <a:pt x="1888248" y="335280"/>
                  </a:lnTo>
                  <a:lnTo>
                    <a:pt x="1888248" y="341388"/>
                  </a:lnTo>
                  <a:lnTo>
                    <a:pt x="1926348" y="341388"/>
                  </a:lnTo>
                  <a:lnTo>
                    <a:pt x="1926348" y="335280"/>
                  </a:lnTo>
                  <a:close/>
                </a:path>
                <a:path w="2318385" h="341630">
                  <a:moveTo>
                    <a:pt x="1991868" y="335280"/>
                  </a:moveTo>
                  <a:lnTo>
                    <a:pt x="1952256" y="335280"/>
                  </a:lnTo>
                  <a:lnTo>
                    <a:pt x="1952256" y="341388"/>
                  </a:lnTo>
                  <a:lnTo>
                    <a:pt x="1991868" y="341388"/>
                  </a:lnTo>
                  <a:lnTo>
                    <a:pt x="1991868" y="335280"/>
                  </a:lnTo>
                  <a:close/>
                </a:path>
                <a:path w="2318385" h="341630">
                  <a:moveTo>
                    <a:pt x="2186940" y="339852"/>
                  </a:moveTo>
                  <a:lnTo>
                    <a:pt x="2147328" y="339852"/>
                  </a:lnTo>
                  <a:lnTo>
                    <a:pt x="2147328" y="341388"/>
                  </a:lnTo>
                  <a:lnTo>
                    <a:pt x="2186940" y="341388"/>
                  </a:lnTo>
                  <a:lnTo>
                    <a:pt x="2186940" y="339852"/>
                  </a:lnTo>
                  <a:close/>
                </a:path>
                <a:path w="2318385" h="341630">
                  <a:moveTo>
                    <a:pt x="2318016" y="338328"/>
                  </a:moveTo>
                  <a:lnTo>
                    <a:pt x="2278392" y="338328"/>
                  </a:lnTo>
                  <a:lnTo>
                    <a:pt x="2278392" y="341388"/>
                  </a:lnTo>
                  <a:lnTo>
                    <a:pt x="2318016" y="341388"/>
                  </a:lnTo>
                  <a:lnTo>
                    <a:pt x="2318016" y="338328"/>
                  </a:lnTo>
                  <a:close/>
                </a:path>
              </a:pathLst>
            </a:custGeom>
            <a:solidFill>
              <a:srgbClr val="4471C4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45105" y="2087879"/>
              <a:ext cx="2318385" cy="341630"/>
            </a:xfrm>
            <a:custGeom>
              <a:avLst/>
              <a:gdLst/>
              <a:ahLst/>
              <a:cxnLst/>
              <a:rect l="l" t="t" r="r" b="b"/>
              <a:pathLst>
                <a:path w="2318385" h="341630">
                  <a:moveTo>
                    <a:pt x="0" y="339852"/>
                  </a:moveTo>
                  <a:lnTo>
                    <a:pt x="39627" y="339852"/>
                  </a:lnTo>
                  <a:lnTo>
                    <a:pt x="39627" y="341379"/>
                  </a:lnTo>
                  <a:lnTo>
                    <a:pt x="0" y="341379"/>
                  </a:lnTo>
                  <a:lnTo>
                    <a:pt x="0" y="339852"/>
                  </a:lnTo>
                  <a:close/>
                </a:path>
                <a:path w="2318385" h="341630">
                  <a:moveTo>
                    <a:pt x="129542" y="339852"/>
                  </a:moveTo>
                  <a:lnTo>
                    <a:pt x="169170" y="339852"/>
                  </a:lnTo>
                  <a:lnTo>
                    <a:pt x="169170" y="341379"/>
                  </a:lnTo>
                  <a:lnTo>
                    <a:pt x="129542" y="341379"/>
                  </a:lnTo>
                  <a:lnTo>
                    <a:pt x="129542" y="339852"/>
                  </a:lnTo>
                  <a:close/>
                </a:path>
                <a:path w="2318385" h="341630">
                  <a:moveTo>
                    <a:pt x="195074" y="339852"/>
                  </a:moveTo>
                  <a:lnTo>
                    <a:pt x="234697" y="339852"/>
                  </a:lnTo>
                  <a:lnTo>
                    <a:pt x="234697" y="341379"/>
                  </a:lnTo>
                  <a:lnTo>
                    <a:pt x="195074" y="341379"/>
                  </a:lnTo>
                  <a:lnTo>
                    <a:pt x="195074" y="339852"/>
                  </a:lnTo>
                  <a:close/>
                </a:path>
                <a:path w="2318385" h="341630">
                  <a:moveTo>
                    <a:pt x="260606" y="338328"/>
                  </a:moveTo>
                  <a:lnTo>
                    <a:pt x="298706" y="338328"/>
                  </a:lnTo>
                  <a:lnTo>
                    <a:pt x="298706" y="341378"/>
                  </a:lnTo>
                  <a:lnTo>
                    <a:pt x="260606" y="341378"/>
                  </a:lnTo>
                  <a:lnTo>
                    <a:pt x="260606" y="338328"/>
                  </a:lnTo>
                  <a:close/>
                </a:path>
                <a:path w="2318385" h="341630">
                  <a:moveTo>
                    <a:pt x="324614" y="335280"/>
                  </a:moveTo>
                  <a:lnTo>
                    <a:pt x="364237" y="335280"/>
                  </a:lnTo>
                  <a:lnTo>
                    <a:pt x="364237" y="341376"/>
                  </a:lnTo>
                  <a:lnTo>
                    <a:pt x="324614" y="341376"/>
                  </a:lnTo>
                  <a:lnTo>
                    <a:pt x="324614" y="335280"/>
                  </a:lnTo>
                  <a:close/>
                </a:path>
                <a:path w="2318385" h="341630">
                  <a:moveTo>
                    <a:pt x="390146" y="335280"/>
                  </a:moveTo>
                  <a:lnTo>
                    <a:pt x="429769" y="335280"/>
                  </a:lnTo>
                  <a:lnTo>
                    <a:pt x="429769" y="341376"/>
                  </a:lnTo>
                  <a:lnTo>
                    <a:pt x="390146" y="341376"/>
                  </a:lnTo>
                  <a:lnTo>
                    <a:pt x="390146" y="335280"/>
                  </a:lnTo>
                  <a:close/>
                </a:path>
                <a:path w="2318385" h="341630">
                  <a:moveTo>
                    <a:pt x="455678" y="332232"/>
                  </a:moveTo>
                  <a:lnTo>
                    <a:pt x="495301" y="332232"/>
                  </a:lnTo>
                  <a:lnTo>
                    <a:pt x="495301" y="341375"/>
                  </a:lnTo>
                  <a:lnTo>
                    <a:pt x="455678" y="341375"/>
                  </a:lnTo>
                  <a:lnTo>
                    <a:pt x="455678" y="332232"/>
                  </a:lnTo>
                  <a:close/>
                </a:path>
                <a:path w="2318385" h="341630">
                  <a:moveTo>
                    <a:pt x="519686" y="338328"/>
                  </a:moveTo>
                  <a:lnTo>
                    <a:pt x="559309" y="338328"/>
                  </a:lnTo>
                  <a:lnTo>
                    <a:pt x="559309" y="341378"/>
                  </a:lnTo>
                  <a:lnTo>
                    <a:pt x="519686" y="341378"/>
                  </a:lnTo>
                  <a:lnTo>
                    <a:pt x="519686" y="338328"/>
                  </a:lnTo>
                  <a:close/>
                </a:path>
                <a:path w="2318385" h="341630">
                  <a:moveTo>
                    <a:pt x="585218" y="332232"/>
                  </a:moveTo>
                  <a:lnTo>
                    <a:pt x="624841" y="332232"/>
                  </a:lnTo>
                  <a:lnTo>
                    <a:pt x="624841" y="341375"/>
                  </a:lnTo>
                  <a:lnTo>
                    <a:pt x="585218" y="341375"/>
                  </a:lnTo>
                  <a:lnTo>
                    <a:pt x="585218" y="332232"/>
                  </a:lnTo>
                  <a:close/>
                </a:path>
                <a:path w="2318385" h="341630">
                  <a:moveTo>
                    <a:pt x="650750" y="313944"/>
                  </a:moveTo>
                  <a:lnTo>
                    <a:pt x="690373" y="313944"/>
                  </a:lnTo>
                  <a:lnTo>
                    <a:pt x="690373" y="341378"/>
                  </a:lnTo>
                  <a:lnTo>
                    <a:pt x="650750" y="341378"/>
                  </a:lnTo>
                  <a:lnTo>
                    <a:pt x="650750" y="313944"/>
                  </a:lnTo>
                  <a:close/>
                </a:path>
                <a:path w="2318385" h="341630">
                  <a:moveTo>
                    <a:pt x="716282" y="313944"/>
                  </a:moveTo>
                  <a:lnTo>
                    <a:pt x="754382" y="313944"/>
                  </a:lnTo>
                  <a:lnTo>
                    <a:pt x="754382" y="341378"/>
                  </a:lnTo>
                  <a:lnTo>
                    <a:pt x="716282" y="341378"/>
                  </a:lnTo>
                  <a:lnTo>
                    <a:pt x="716282" y="313944"/>
                  </a:lnTo>
                  <a:close/>
                </a:path>
                <a:path w="2318385" h="341630">
                  <a:moveTo>
                    <a:pt x="780290" y="295656"/>
                  </a:moveTo>
                  <a:lnTo>
                    <a:pt x="819913" y="295656"/>
                  </a:lnTo>
                  <a:lnTo>
                    <a:pt x="819913" y="341376"/>
                  </a:lnTo>
                  <a:lnTo>
                    <a:pt x="780290" y="341376"/>
                  </a:lnTo>
                  <a:lnTo>
                    <a:pt x="780290" y="295656"/>
                  </a:lnTo>
                  <a:close/>
                </a:path>
                <a:path w="2318385" h="341630">
                  <a:moveTo>
                    <a:pt x="845822" y="266700"/>
                  </a:moveTo>
                  <a:lnTo>
                    <a:pt x="885450" y="266700"/>
                  </a:lnTo>
                  <a:lnTo>
                    <a:pt x="885450" y="341377"/>
                  </a:lnTo>
                  <a:lnTo>
                    <a:pt x="845822" y="341377"/>
                  </a:lnTo>
                  <a:lnTo>
                    <a:pt x="845822" y="266700"/>
                  </a:lnTo>
                  <a:close/>
                </a:path>
                <a:path w="2318385" h="341630">
                  <a:moveTo>
                    <a:pt x="911354" y="240792"/>
                  </a:moveTo>
                  <a:lnTo>
                    <a:pt x="950977" y="240792"/>
                  </a:lnTo>
                  <a:lnTo>
                    <a:pt x="950977" y="341379"/>
                  </a:lnTo>
                  <a:lnTo>
                    <a:pt x="911354" y="341379"/>
                  </a:lnTo>
                  <a:lnTo>
                    <a:pt x="911354" y="240792"/>
                  </a:lnTo>
                  <a:close/>
                </a:path>
                <a:path w="2318385" h="341630">
                  <a:moveTo>
                    <a:pt x="975362" y="207264"/>
                  </a:moveTo>
                  <a:lnTo>
                    <a:pt x="1014990" y="207264"/>
                  </a:lnTo>
                  <a:lnTo>
                    <a:pt x="1014990" y="341378"/>
                  </a:lnTo>
                  <a:lnTo>
                    <a:pt x="975362" y="341378"/>
                  </a:lnTo>
                  <a:lnTo>
                    <a:pt x="975362" y="207264"/>
                  </a:lnTo>
                  <a:close/>
                </a:path>
                <a:path w="2318385" h="341630">
                  <a:moveTo>
                    <a:pt x="1040894" y="121920"/>
                  </a:moveTo>
                  <a:lnTo>
                    <a:pt x="1080517" y="121920"/>
                  </a:lnTo>
                  <a:lnTo>
                    <a:pt x="1080517" y="341377"/>
                  </a:lnTo>
                  <a:lnTo>
                    <a:pt x="1040894" y="341377"/>
                  </a:lnTo>
                  <a:lnTo>
                    <a:pt x="1040894" y="121920"/>
                  </a:lnTo>
                  <a:close/>
                </a:path>
                <a:path w="2318385" h="341630">
                  <a:moveTo>
                    <a:pt x="1106426" y="30480"/>
                  </a:moveTo>
                  <a:lnTo>
                    <a:pt x="1146049" y="30480"/>
                  </a:lnTo>
                  <a:lnTo>
                    <a:pt x="1146049" y="341377"/>
                  </a:lnTo>
                  <a:lnTo>
                    <a:pt x="1106426" y="341377"/>
                  </a:lnTo>
                  <a:lnTo>
                    <a:pt x="1106426" y="30480"/>
                  </a:lnTo>
                  <a:close/>
                </a:path>
                <a:path w="2318385" h="341630">
                  <a:moveTo>
                    <a:pt x="1171958" y="16764"/>
                  </a:moveTo>
                  <a:lnTo>
                    <a:pt x="1211581" y="16764"/>
                  </a:lnTo>
                  <a:lnTo>
                    <a:pt x="1211581" y="341378"/>
                  </a:lnTo>
                  <a:lnTo>
                    <a:pt x="1171958" y="341378"/>
                  </a:lnTo>
                  <a:lnTo>
                    <a:pt x="1171958" y="16764"/>
                  </a:lnTo>
                  <a:close/>
                </a:path>
                <a:path w="2318385" h="341630">
                  <a:moveTo>
                    <a:pt x="1235966" y="0"/>
                  </a:moveTo>
                  <a:lnTo>
                    <a:pt x="1275589" y="0"/>
                  </a:lnTo>
                  <a:lnTo>
                    <a:pt x="1275589" y="341377"/>
                  </a:lnTo>
                  <a:lnTo>
                    <a:pt x="1235966" y="341377"/>
                  </a:lnTo>
                  <a:lnTo>
                    <a:pt x="1235966" y="0"/>
                  </a:lnTo>
                  <a:close/>
                </a:path>
                <a:path w="2318385" h="341630">
                  <a:moveTo>
                    <a:pt x="1301498" y="108204"/>
                  </a:moveTo>
                  <a:lnTo>
                    <a:pt x="1341121" y="108204"/>
                  </a:lnTo>
                  <a:lnTo>
                    <a:pt x="1341121" y="341378"/>
                  </a:lnTo>
                  <a:lnTo>
                    <a:pt x="1301498" y="341378"/>
                  </a:lnTo>
                  <a:lnTo>
                    <a:pt x="1301498" y="108204"/>
                  </a:lnTo>
                  <a:close/>
                </a:path>
                <a:path w="2318385" h="341630">
                  <a:moveTo>
                    <a:pt x="1367030" y="155448"/>
                  </a:moveTo>
                  <a:lnTo>
                    <a:pt x="1406653" y="155448"/>
                  </a:lnTo>
                  <a:lnTo>
                    <a:pt x="1406653" y="341378"/>
                  </a:lnTo>
                  <a:lnTo>
                    <a:pt x="1367030" y="341378"/>
                  </a:lnTo>
                  <a:lnTo>
                    <a:pt x="1367030" y="155448"/>
                  </a:lnTo>
                  <a:close/>
                </a:path>
                <a:path w="2318385" h="341630">
                  <a:moveTo>
                    <a:pt x="1432562" y="193548"/>
                  </a:moveTo>
                  <a:lnTo>
                    <a:pt x="1470662" y="193548"/>
                  </a:lnTo>
                  <a:lnTo>
                    <a:pt x="1470662" y="341378"/>
                  </a:lnTo>
                  <a:lnTo>
                    <a:pt x="1432562" y="341378"/>
                  </a:lnTo>
                  <a:lnTo>
                    <a:pt x="1432562" y="193548"/>
                  </a:lnTo>
                  <a:close/>
                </a:path>
                <a:path w="2318385" h="341630">
                  <a:moveTo>
                    <a:pt x="1496570" y="260604"/>
                  </a:moveTo>
                  <a:lnTo>
                    <a:pt x="1536193" y="260604"/>
                  </a:lnTo>
                  <a:lnTo>
                    <a:pt x="1536193" y="341378"/>
                  </a:lnTo>
                  <a:lnTo>
                    <a:pt x="1496570" y="341378"/>
                  </a:lnTo>
                  <a:lnTo>
                    <a:pt x="1496570" y="260604"/>
                  </a:lnTo>
                  <a:close/>
                </a:path>
                <a:path w="2318385" h="341630">
                  <a:moveTo>
                    <a:pt x="1562102" y="297180"/>
                  </a:moveTo>
                  <a:lnTo>
                    <a:pt x="1601730" y="297180"/>
                  </a:lnTo>
                  <a:lnTo>
                    <a:pt x="1601730" y="341377"/>
                  </a:lnTo>
                  <a:lnTo>
                    <a:pt x="1562102" y="341377"/>
                  </a:lnTo>
                  <a:lnTo>
                    <a:pt x="1562102" y="297180"/>
                  </a:lnTo>
                  <a:close/>
                </a:path>
                <a:path w="2318385" h="341630">
                  <a:moveTo>
                    <a:pt x="1627634" y="304800"/>
                  </a:moveTo>
                  <a:lnTo>
                    <a:pt x="1667257" y="304800"/>
                  </a:lnTo>
                  <a:lnTo>
                    <a:pt x="1667257" y="341377"/>
                  </a:lnTo>
                  <a:lnTo>
                    <a:pt x="1627634" y="341377"/>
                  </a:lnTo>
                  <a:lnTo>
                    <a:pt x="1627634" y="304800"/>
                  </a:lnTo>
                  <a:close/>
                </a:path>
                <a:path w="2318385" h="341630">
                  <a:moveTo>
                    <a:pt x="1691642" y="316992"/>
                  </a:moveTo>
                  <a:lnTo>
                    <a:pt x="1731270" y="316992"/>
                  </a:lnTo>
                  <a:lnTo>
                    <a:pt x="1731270" y="341379"/>
                  </a:lnTo>
                  <a:lnTo>
                    <a:pt x="1691642" y="341379"/>
                  </a:lnTo>
                  <a:lnTo>
                    <a:pt x="1691642" y="316992"/>
                  </a:lnTo>
                  <a:close/>
                </a:path>
                <a:path w="2318385" h="341630">
                  <a:moveTo>
                    <a:pt x="1757174" y="329184"/>
                  </a:moveTo>
                  <a:lnTo>
                    <a:pt x="1796797" y="329184"/>
                  </a:lnTo>
                  <a:lnTo>
                    <a:pt x="1796797" y="341377"/>
                  </a:lnTo>
                  <a:lnTo>
                    <a:pt x="1757174" y="341377"/>
                  </a:lnTo>
                  <a:lnTo>
                    <a:pt x="1757174" y="329184"/>
                  </a:lnTo>
                  <a:close/>
                </a:path>
                <a:path w="2318385" h="341630">
                  <a:moveTo>
                    <a:pt x="1822706" y="332232"/>
                  </a:moveTo>
                  <a:lnTo>
                    <a:pt x="1862329" y="332232"/>
                  </a:lnTo>
                  <a:lnTo>
                    <a:pt x="1862329" y="341375"/>
                  </a:lnTo>
                  <a:lnTo>
                    <a:pt x="1822706" y="341375"/>
                  </a:lnTo>
                  <a:lnTo>
                    <a:pt x="1822706" y="332232"/>
                  </a:lnTo>
                  <a:close/>
                </a:path>
                <a:path w="2318385" h="341630">
                  <a:moveTo>
                    <a:pt x="1888238" y="335280"/>
                  </a:moveTo>
                  <a:lnTo>
                    <a:pt x="1926338" y="335280"/>
                  </a:lnTo>
                  <a:lnTo>
                    <a:pt x="1926338" y="341376"/>
                  </a:lnTo>
                  <a:lnTo>
                    <a:pt x="1888238" y="341376"/>
                  </a:lnTo>
                  <a:lnTo>
                    <a:pt x="1888238" y="335280"/>
                  </a:lnTo>
                  <a:close/>
                </a:path>
                <a:path w="2318385" h="341630">
                  <a:moveTo>
                    <a:pt x="1952246" y="335280"/>
                  </a:moveTo>
                  <a:lnTo>
                    <a:pt x="1991869" y="335280"/>
                  </a:lnTo>
                  <a:lnTo>
                    <a:pt x="1991869" y="341376"/>
                  </a:lnTo>
                  <a:lnTo>
                    <a:pt x="1952246" y="341376"/>
                  </a:lnTo>
                  <a:lnTo>
                    <a:pt x="1952246" y="335280"/>
                  </a:lnTo>
                  <a:close/>
                </a:path>
                <a:path w="2318385" h="341630">
                  <a:moveTo>
                    <a:pt x="2147318" y="339852"/>
                  </a:moveTo>
                  <a:lnTo>
                    <a:pt x="2186941" y="339852"/>
                  </a:lnTo>
                  <a:lnTo>
                    <a:pt x="2186941" y="341379"/>
                  </a:lnTo>
                  <a:lnTo>
                    <a:pt x="2147318" y="341379"/>
                  </a:lnTo>
                  <a:lnTo>
                    <a:pt x="2147318" y="339852"/>
                  </a:lnTo>
                  <a:close/>
                </a:path>
                <a:path w="2318385" h="341630">
                  <a:moveTo>
                    <a:pt x="2278382" y="338328"/>
                  </a:moveTo>
                  <a:lnTo>
                    <a:pt x="2318010" y="338328"/>
                  </a:lnTo>
                  <a:lnTo>
                    <a:pt x="2318010" y="341378"/>
                  </a:lnTo>
                  <a:lnTo>
                    <a:pt x="2278382" y="341378"/>
                  </a:lnTo>
                  <a:lnTo>
                    <a:pt x="2278382" y="33832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31712" y="2429255"/>
              <a:ext cx="2344420" cy="0"/>
            </a:xfrm>
            <a:custGeom>
              <a:avLst/>
              <a:gdLst/>
              <a:ahLst/>
              <a:cxnLst/>
              <a:rect l="l" t="t" r="r" b="b"/>
              <a:pathLst>
                <a:path w="2344420" h="0">
                  <a:moveTo>
                    <a:pt x="0" y="0"/>
                  </a:moveTo>
                  <a:lnTo>
                    <a:pt x="2343972" y="0"/>
                  </a:lnTo>
                </a:path>
              </a:pathLst>
            </a:custGeom>
            <a:ln w="19050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235962" y="2214118"/>
            <a:ext cx="4616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0" b="1">
                <a:solidFill>
                  <a:srgbClr val="FFFFFF"/>
                </a:solidFill>
                <a:latin typeface="Calibri"/>
                <a:cs typeface="Calibri"/>
              </a:rPr>
              <a:t>1011233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67813" y="2213813"/>
            <a:ext cx="15436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540"/>
              </a:lnSpc>
              <a:spcBef>
                <a:spcPts val="100"/>
              </a:spcBef>
              <a:tabLst>
                <a:tab pos="925830" algn="l"/>
              </a:tabLst>
            </a:pPr>
            <a:r>
              <a:rPr dirty="0" sz="900" spc="-55" b="1">
                <a:solidFill>
                  <a:srgbClr val="FFFFFF"/>
                </a:solidFill>
                <a:latin typeface="Calibri"/>
                <a:cs typeface="Calibri"/>
              </a:rPr>
              <a:t>53710</a:t>
            </a:r>
            <a:r>
              <a:rPr dirty="0" baseline="27777" sz="1350" spc="-82" b="1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r>
              <a:rPr dirty="0" baseline="33950" sz="1350" spc="-82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baseline="27777" sz="1350" spc="-82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baseline="33950" sz="1350" spc="-82" b="1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baseline="43209" sz="1350" spc="-82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baseline="33950" sz="1350" spc="-82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baseline="43209" sz="1350" spc="-82" b="1">
                <a:solidFill>
                  <a:srgbClr val="FFFFFF"/>
                </a:solidFill>
                <a:latin typeface="Calibri"/>
                <a:cs typeface="Calibri"/>
              </a:rPr>
              <a:t>79</a:t>
            </a:r>
            <a:r>
              <a:rPr dirty="0" sz="900" spc="-55" b="1">
                <a:solidFill>
                  <a:srgbClr val="FFFFFF"/>
                </a:solidFill>
                <a:latin typeface="Calibri"/>
                <a:cs typeface="Calibri"/>
              </a:rPr>
              <a:t>277</a:t>
            </a:r>
            <a:r>
              <a:rPr dirty="0" sz="9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900" spc="40" b="1">
                <a:solidFill>
                  <a:srgbClr val="FFFFFF"/>
                </a:solidFill>
                <a:latin typeface="Calibri"/>
                <a:cs typeface="Calibri"/>
              </a:rPr>
              <a:t>653300102</a:t>
            </a:r>
            <a:endParaRPr sz="900">
              <a:latin typeface="Calibri"/>
              <a:cs typeface="Calibri"/>
            </a:endParaRPr>
          </a:p>
          <a:p>
            <a:pPr marL="209550">
              <a:lnSpc>
                <a:spcPts val="540"/>
              </a:lnSpc>
            </a:pPr>
            <a:r>
              <a:rPr dirty="0" sz="900" b="1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dirty="0" sz="900" spc="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00" spc="-25" b="1">
                <a:solidFill>
                  <a:srgbClr val="FFFFFF"/>
                </a:solidFill>
                <a:latin typeface="Calibri"/>
                <a:cs typeface="Calibri"/>
              </a:rPr>
              <a:t>129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83284" y="2074594"/>
            <a:ext cx="2410460" cy="7010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95580">
              <a:lnSpc>
                <a:spcPts val="894"/>
              </a:lnSpc>
            </a:pPr>
            <a:r>
              <a:rPr dirty="0" sz="900" spc="-10" b="1">
                <a:solidFill>
                  <a:srgbClr val="3F3F3F"/>
                </a:solidFill>
                <a:latin typeface="Calibri"/>
                <a:cs typeface="Calibri"/>
              </a:rPr>
              <a:t>Frequency</a:t>
            </a:r>
            <a:endParaRPr sz="900">
              <a:latin typeface="Calibri"/>
              <a:cs typeface="Calibri"/>
            </a:endParaRPr>
          </a:p>
          <a:p>
            <a:pPr marL="34290">
              <a:lnSpc>
                <a:spcPts val="1019"/>
              </a:lnSpc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0.08…</a:t>
            </a:r>
            <a:endParaRPr sz="9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  <a:spcBef>
                <a:spcPts val="455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0.06…</a:t>
            </a:r>
            <a:endParaRPr sz="9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  <a:spcBef>
                <a:spcPts val="459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0.05…</a:t>
            </a:r>
            <a:endParaRPr sz="9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  <a:spcBef>
                <a:spcPts val="459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0.04…</a:t>
            </a:r>
            <a:endParaRPr sz="9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  <a:spcBef>
                <a:spcPts val="459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0.02…</a:t>
            </a:r>
            <a:endParaRPr sz="900">
              <a:latin typeface="Calibri"/>
              <a:cs typeface="Calibri"/>
            </a:endParaRPr>
          </a:p>
          <a:p>
            <a:pPr marL="12700" marR="340995" indent="21590">
              <a:lnSpc>
                <a:spcPct val="142400"/>
              </a:lnSpc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20">
                <a:solidFill>
                  <a:srgbClr val="3F3F3F"/>
                </a:solidFill>
                <a:latin typeface="Calibri"/>
                <a:cs typeface="Calibri"/>
              </a:rPr>
              <a:t>0.01…</a:t>
            </a:r>
            <a:r>
              <a:rPr dirty="0" sz="900" spc="5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0.002…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0.017…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0.031…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0.046…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0.060…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0.074…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27782" y="2782061"/>
            <a:ext cx="165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3F3F3F"/>
                </a:solidFill>
                <a:latin typeface="Calibri"/>
                <a:cs typeface="Calibri"/>
              </a:rPr>
              <a:t>Bin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51305" y="1586227"/>
            <a:ext cx="539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3F3F3F"/>
                </a:solidFill>
                <a:latin typeface="Calibri"/>
                <a:cs typeface="Calibri"/>
              </a:rPr>
              <a:t>MSFT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947672" y="3098609"/>
            <a:ext cx="734695" cy="214629"/>
            <a:chOff x="1947672" y="3098609"/>
            <a:chExt cx="734695" cy="214629"/>
          </a:xfrm>
        </p:grpSpPr>
        <p:sp>
          <p:nvSpPr>
            <p:cNvPr id="14" name="object 14" descr=""/>
            <p:cNvSpPr/>
            <p:nvPr/>
          </p:nvSpPr>
          <p:spPr>
            <a:xfrm>
              <a:off x="1947672" y="3098609"/>
              <a:ext cx="734695" cy="214629"/>
            </a:xfrm>
            <a:custGeom>
              <a:avLst/>
              <a:gdLst/>
              <a:ahLst/>
              <a:cxnLst/>
              <a:rect l="l" t="t" r="r" b="b"/>
              <a:pathLst>
                <a:path w="734694" h="214629">
                  <a:moveTo>
                    <a:pt x="7344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734437" y="214312"/>
                  </a:lnTo>
                  <a:lnTo>
                    <a:pt x="734437" y="0"/>
                  </a:lnTo>
                  <a:close/>
                </a:path>
              </a:pathLst>
            </a:custGeom>
            <a:solidFill>
              <a:srgbClr val="F2F2F2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49780" y="317444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780" y="0"/>
                  </a:moveTo>
                  <a:lnTo>
                    <a:pt x="0" y="0"/>
                  </a:lnTo>
                  <a:lnTo>
                    <a:pt x="0" y="62780"/>
                  </a:lnTo>
                  <a:lnTo>
                    <a:pt x="62780" y="62780"/>
                  </a:lnTo>
                  <a:lnTo>
                    <a:pt x="62780" y="0"/>
                  </a:lnTo>
                  <a:close/>
                </a:path>
              </a:pathLst>
            </a:custGeom>
            <a:solidFill>
              <a:srgbClr val="4471C4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049780" y="317444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0" y="62780"/>
                  </a:moveTo>
                  <a:lnTo>
                    <a:pt x="62780" y="62780"/>
                  </a:lnTo>
                  <a:lnTo>
                    <a:pt x="62780" y="0"/>
                  </a:lnTo>
                  <a:lnTo>
                    <a:pt x="0" y="0"/>
                  </a:lnTo>
                  <a:lnTo>
                    <a:pt x="0" y="6278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947672" y="3098609"/>
            <a:ext cx="734695" cy="214629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200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Frequency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914400" y="1513966"/>
            <a:ext cx="2800985" cy="1875155"/>
          </a:xfrm>
          <a:custGeom>
            <a:avLst/>
            <a:gdLst/>
            <a:ahLst/>
            <a:cxnLst/>
            <a:rect l="l" t="t" r="r" b="b"/>
            <a:pathLst>
              <a:path w="2800985" h="1875154">
                <a:moveTo>
                  <a:pt x="0" y="1875155"/>
                </a:moveTo>
                <a:lnTo>
                  <a:pt x="2800985" y="1875155"/>
                </a:lnTo>
                <a:lnTo>
                  <a:pt x="2800985" y="0"/>
                </a:lnTo>
                <a:lnTo>
                  <a:pt x="0" y="0"/>
                </a:lnTo>
                <a:lnTo>
                  <a:pt x="0" y="1875155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3979926" y="1571116"/>
            <a:ext cx="2751455" cy="1824989"/>
            <a:chOff x="3979926" y="1571116"/>
            <a:chExt cx="2751455" cy="1824989"/>
          </a:xfrm>
        </p:grpSpPr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9926" y="1571116"/>
              <a:ext cx="2751455" cy="182499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4309872" y="2221991"/>
              <a:ext cx="2269490" cy="214629"/>
            </a:xfrm>
            <a:custGeom>
              <a:avLst/>
              <a:gdLst/>
              <a:ahLst/>
              <a:cxnLst/>
              <a:rect l="l" t="t" r="r" b="b"/>
              <a:pathLst>
                <a:path w="2269490" h="214630">
                  <a:moveTo>
                    <a:pt x="38100" y="212725"/>
                  </a:moveTo>
                  <a:lnTo>
                    <a:pt x="0" y="212725"/>
                  </a:lnTo>
                  <a:lnTo>
                    <a:pt x="0" y="214249"/>
                  </a:lnTo>
                  <a:lnTo>
                    <a:pt x="38100" y="214249"/>
                  </a:lnTo>
                  <a:lnTo>
                    <a:pt x="38100" y="212725"/>
                  </a:lnTo>
                  <a:close/>
                </a:path>
                <a:path w="2269490" h="214630">
                  <a:moveTo>
                    <a:pt x="294119" y="213360"/>
                  </a:moveTo>
                  <a:lnTo>
                    <a:pt x="254508" y="213360"/>
                  </a:lnTo>
                  <a:lnTo>
                    <a:pt x="254508" y="214249"/>
                  </a:lnTo>
                  <a:lnTo>
                    <a:pt x="294119" y="214249"/>
                  </a:lnTo>
                  <a:lnTo>
                    <a:pt x="294119" y="213360"/>
                  </a:lnTo>
                  <a:close/>
                </a:path>
                <a:path w="2269490" h="214630">
                  <a:moveTo>
                    <a:pt x="356616" y="210312"/>
                  </a:moveTo>
                  <a:lnTo>
                    <a:pt x="318516" y="210312"/>
                  </a:lnTo>
                  <a:lnTo>
                    <a:pt x="318516" y="214261"/>
                  </a:lnTo>
                  <a:lnTo>
                    <a:pt x="356616" y="214261"/>
                  </a:lnTo>
                  <a:lnTo>
                    <a:pt x="356616" y="210312"/>
                  </a:lnTo>
                  <a:close/>
                </a:path>
                <a:path w="2269490" h="214630">
                  <a:moveTo>
                    <a:pt x="420624" y="210312"/>
                  </a:moveTo>
                  <a:lnTo>
                    <a:pt x="382524" y="210312"/>
                  </a:lnTo>
                  <a:lnTo>
                    <a:pt x="382524" y="214261"/>
                  </a:lnTo>
                  <a:lnTo>
                    <a:pt x="420624" y="214261"/>
                  </a:lnTo>
                  <a:lnTo>
                    <a:pt x="420624" y="210312"/>
                  </a:lnTo>
                  <a:close/>
                </a:path>
                <a:path w="2269490" h="214630">
                  <a:moveTo>
                    <a:pt x="484632" y="208788"/>
                  </a:moveTo>
                  <a:lnTo>
                    <a:pt x="446532" y="208788"/>
                  </a:lnTo>
                  <a:lnTo>
                    <a:pt x="446532" y="214261"/>
                  </a:lnTo>
                  <a:lnTo>
                    <a:pt x="484632" y="214261"/>
                  </a:lnTo>
                  <a:lnTo>
                    <a:pt x="484632" y="208788"/>
                  </a:lnTo>
                  <a:close/>
                </a:path>
                <a:path w="2269490" h="214630">
                  <a:moveTo>
                    <a:pt x="548640" y="207264"/>
                  </a:moveTo>
                  <a:lnTo>
                    <a:pt x="510540" y="207264"/>
                  </a:lnTo>
                  <a:lnTo>
                    <a:pt x="510540" y="214249"/>
                  </a:lnTo>
                  <a:lnTo>
                    <a:pt x="548640" y="214249"/>
                  </a:lnTo>
                  <a:lnTo>
                    <a:pt x="548640" y="207264"/>
                  </a:lnTo>
                  <a:close/>
                </a:path>
                <a:path w="2269490" h="214630">
                  <a:moveTo>
                    <a:pt x="612635" y="204216"/>
                  </a:moveTo>
                  <a:lnTo>
                    <a:pt x="573024" y="204216"/>
                  </a:lnTo>
                  <a:lnTo>
                    <a:pt x="573024" y="214261"/>
                  </a:lnTo>
                  <a:lnTo>
                    <a:pt x="612635" y="214261"/>
                  </a:lnTo>
                  <a:lnTo>
                    <a:pt x="612635" y="204216"/>
                  </a:lnTo>
                  <a:close/>
                </a:path>
                <a:path w="2269490" h="214630">
                  <a:moveTo>
                    <a:pt x="675132" y="188976"/>
                  </a:moveTo>
                  <a:lnTo>
                    <a:pt x="637032" y="188976"/>
                  </a:lnTo>
                  <a:lnTo>
                    <a:pt x="637032" y="214261"/>
                  </a:lnTo>
                  <a:lnTo>
                    <a:pt x="675132" y="214261"/>
                  </a:lnTo>
                  <a:lnTo>
                    <a:pt x="675132" y="188976"/>
                  </a:lnTo>
                  <a:close/>
                </a:path>
                <a:path w="2269490" h="214630">
                  <a:moveTo>
                    <a:pt x="739140" y="170688"/>
                  </a:moveTo>
                  <a:lnTo>
                    <a:pt x="701040" y="170688"/>
                  </a:lnTo>
                  <a:lnTo>
                    <a:pt x="701040" y="214261"/>
                  </a:lnTo>
                  <a:lnTo>
                    <a:pt x="739140" y="214261"/>
                  </a:lnTo>
                  <a:lnTo>
                    <a:pt x="739140" y="170688"/>
                  </a:lnTo>
                  <a:close/>
                </a:path>
                <a:path w="2269490" h="214630">
                  <a:moveTo>
                    <a:pt x="803148" y="144780"/>
                  </a:moveTo>
                  <a:lnTo>
                    <a:pt x="765048" y="144780"/>
                  </a:lnTo>
                  <a:lnTo>
                    <a:pt x="765048" y="214261"/>
                  </a:lnTo>
                  <a:lnTo>
                    <a:pt x="803148" y="214261"/>
                  </a:lnTo>
                  <a:lnTo>
                    <a:pt x="803148" y="144780"/>
                  </a:lnTo>
                  <a:close/>
                </a:path>
                <a:path w="2269490" h="214630">
                  <a:moveTo>
                    <a:pt x="867156" y="85344"/>
                  </a:moveTo>
                  <a:lnTo>
                    <a:pt x="829056" y="85344"/>
                  </a:lnTo>
                  <a:lnTo>
                    <a:pt x="829056" y="214249"/>
                  </a:lnTo>
                  <a:lnTo>
                    <a:pt x="867156" y="214249"/>
                  </a:lnTo>
                  <a:lnTo>
                    <a:pt x="867156" y="85344"/>
                  </a:lnTo>
                  <a:close/>
                </a:path>
                <a:path w="2269490" h="214630">
                  <a:moveTo>
                    <a:pt x="931151" y="44196"/>
                  </a:moveTo>
                  <a:lnTo>
                    <a:pt x="891540" y="44196"/>
                  </a:lnTo>
                  <a:lnTo>
                    <a:pt x="891540" y="214261"/>
                  </a:lnTo>
                  <a:lnTo>
                    <a:pt x="931151" y="214261"/>
                  </a:lnTo>
                  <a:lnTo>
                    <a:pt x="931151" y="44196"/>
                  </a:lnTo>
                  <a:close/>
                </a:path>
                <a:path w="2269490" h="214630">
                  <a:moveTo>
                    <a:pt x="995159" y="0"/>
                  </a:moveTo>
                  <a:lnTo>
                    <a:pt x="955548" y="0"/>
                  </a:lnTo>
                  <a:lnTo>
                    <a:pt x="955548" y="214249"/>
                  </a:lnTo>
                  <a:lnTo>
                    <a:pt x="995159" y="214249"/>
                  </a:lnTo>
                  <a:lnTo>
                    <a:pt x="995159" y="0"/>
                  </a:lnTo>
                  <a:close/>
                </a:path>
                <a:path w="2269490" h="214630">
                  <a:moveTo>
                    <a:pt x="1057656" y="73152"/>
                  </a:moveTo>
                  <a:lnTo>
                    <a:pt x="1019556" y="73152"/>
                  </a:lnTo>
                  <a:lnTo>
                    <a:pt x="1019556" y="214261"/>
                  </a:lnTo>
                  <a:lnTo>
                    <a:pt x="1057656" y="214261"/>
                  </a:lnTo>
                  <a:lnTo>
                    <a:pt x="1057656" y="73152"/>
                  </a:lnTo>
                  <a:close/>
                </a:path>
                <a:path w="2269490" h="214630">
                  <a:moveTo>
                    <a:pt x="1121664" y="126492"/>
                  </a:moveTo>
                  <a:lnTo>
                    <a:pt x="1083564" y="126492"/>
                  </a:lnTo>
                  <a:lnTo>
                    <a:pt x="1083564" y="214261"/>
                  </a:lnTo>
                  <a:lnTo>
                    <a:pt x="1121664" y="214261"/>
                  </a:lnTo>
                  <a:lnTo>
                    <a:pt x="1121664" y="126492"/>
                  </a:lnTo>
                  <a:close/>
                </a:path>
                <a:path w="2269490" h="214630">
                  <a:moveTo>
                    <a:pt x="1185672" y="147828"/>
                  </a:moveTo>
                  <a:lnTo>
                    <a:pt x="1147572" y="147828"/>
                  </a:lnTo>
                  <a:lnTo>
                    <a:pt x="1147572" y="214261"/>
                  </a:lnTo>
                  <a:lnTo>
                    <a:pt x="1185672" y="214261"/>
                  </a:lnTo>
                  <a:lnTo>
                    <a:pt x="1185672" y="147828"/>
                  </a:lnTo>
                  <a:close/>
                </a:path>
                <a:path w="2269490" h="214630">
                  <a:moveTo>
                    <a:pt x="1249680" y="187452"/>
                  </a:moveTo>
                  <a:lnTo>
                    <a:pt x="1211580" y="187452"/>
                  </a:lnTo>
                  <a:lnTo>
                    <a:pt x="1211580" y="214261"/>
                  </a:lnTo>
                  <a:lnTo>
                    <a:pt x="1249680" y="214261"/>
                  </a:lnTo>
                  <a:lnTo>
                    <a:pt x="1249680" y="187452"/>
                  </a:lnTo>
                  <a:close/>
                </a:path>
                <a:path w="2269490" h="214630">
                  <a:moveTo>
                    <a:pt x="1313675" y="195072"/>
                  </a:moveTo>
                  <a:lnTo>
                    <a:pt x="1274064" y="195072"/>
                  </a:lnTo>
                  <a:lnTo>
                    <a:pt x="1274064" y="214261"/>
                  </a:lnTo>
                  <a:lnTo>
                    <a:pt x="1313675" y="214261"/>
                  </a:lnTo>
                  <a:lnTo>
                    <a:pt x="1313675" y="195072"/>
                  </a:lnTo>
                  <a:close/>
                </a:path>
                <a:path w="2269490" h="214630">
                  <a:moveTo>
                    <a:pt x="1377683" y="199644"/>
                  </a:moveTo>
                  <a:lnTo>
                    <a:pt x="1338072" y="199644"/>
                  </a:lnTo>
                  <a:lnTo>
                    <a:pt x="1338072" y="214249"/>
                  </a:lnTo>
                  <a:lnTo>
                    <a:pt x="1377683" y="214249"/>
                  </a:lnTo>
                  <a:lnTo>
                    <a:pt x="1377683" y="199644"/>
                  </a:lnTo>
                  <a:close/>
                </a:path>
                <a:path w="2269490" h="214630">
                  <a:moveTo>
                    <a:pt x="1440180" y="210312"/>
                  </a:moveTo>
                  <a:lnTo>
                    <a:pt x="1402080" y="210312"/>
                  </a:lnTo>
                  <a:lnTo>
                    <a:pt x="1402080" y="214261"/>
                  </a:lnTo>
                  <a:lnTo>
                    <a:pt x="1440180" y="214261"/>
                  </a:lnTo>
                  <a:lnTo>
                    <a:pt x="1440180" y="210312"/>
                  </a:lnTo>
                  <a:close/>
                </a:path>
                <a:path w="2269490" h="214630">
                  <a:moveTo>
                    <a:pt x="1504188" y="207264"/>
                  </a:moveTo>
                  <a:lnTo>
                    <a:pt x="1466088" y="207264"/>
                  </a:lnTo>
                  <a:lnTo>
                    <a:pt x="1466088" y="214249"/>
                  </a:lnTo>
                  <a:lnTo>
                    <a:pt x="1504188" y="214249"/>
                  </a:lnTo>
                  <a:lnTo>
                    <a:pt x="1504188" y="207264"/>
                  </a:lnTo>
                  <a:close/>
                </a:path>
                <a:path w="2269490" h="214630">
                  <a:moveTo>
                    <a:pt x="1568196" y="210312"/>
                  </a:moveTo>
                  <a:lnTo>
                    <a:pt x="1530096" y="210312"/>
                  </a:lnTo>
                  <a:lnTo>
                    <a:pt x="1530096" y="214261"/>
                  </a:lnTo>
                  <a:lnTo>
                    <a:pt x="1568196" y="214261"/>
                  </a:lnTo>
                  <a:lnTo>
                    <a:pt x="1568196" y="210312"/>
                  </a:lnTo>
                  <a:close/>
                </a:path>
                <a:path w="2269490" h="214630">
                  <a:moveTo>
                    <a:pt x="1632191" y="211836"/>
                  </a:moveTo>
                  <a:lnTo>
                    <a:pt x="1592580" y="211836"/>
                  </a:lnTo>
                  <a:lnTo>
                    <a:pt x="1592580" y="214261"/>
                  </a:lnTo>
                  <a:lnTo>
                    <a:pt x="1632191" y="214261"/>
                  </a:lnTo>
                  <a:lnTo>
                    <a:pt x="1632191" y="211836"/>
                  </a:lnTo>
                  <a:close/>
                </a:path>
                <a:path w="2269490" h="214630">
                  <a:moveTo>
                    <a:pt x="1696199" y="213360"/>
                  </a:moveTo>
                  <a:lnTo>
                    <a:pt x="1656588" y="213360"/>
                  </a:lnTo>
                  <a:lnTo>
                    <a:pt x="1656588" y="214249"/>
                  </a:lnTo>
                  <a:lnTo>
                    <a:pt x="1696199" y="214249"/>
                  </a:lnTo>
                  <a:lnTo>
                    <a:pt x="1696199" y="213360"/>
                  </a:lnTo>
                  <a:close/>
                </a:path>
                <a:path w="2269490" h="214630">
                  <a:moveTo>
                    <a:pt x="1758696" y="213360"/>
                  </a:moveTo>
                  <a:lnTo>
                    <a:pt x="1720596" y="213360"/>
                  </a:lnTo>
                  <a:lnTo>
                    <a:pt x="1720596" y="214249"/>
                  </a:lnTo>
                  <a:lnTo>
                    <a:pt x="1758696" y="214249"/>
                  </a:lnTo>
                  <a:lnTo>
                    <a:pt x="1758696" y="213360"/>
                  </a:lnTo>
                  <a:close/>
                </a:path>
                <a:path w="2269490" h="214630">
                  <a:moveTo>
                    <a:pt x="2269236" y="212725"/>
                  </a:moveTo>
                  <a:lnTo>
                    <a:pt x="2231136" y="212725"/>
                  </a:lnTo>
                  <a:lnTo>
                    <a:pt x="2231136" y="214249"/>
                  </a:lnTo>
                  <a:lnTo>
                    <a:pt x="2269236" y="214249"/>
                  </a:lnTo>
                  <a:lnTo>
                    <a:pt x="2269236" y="212725"/>
                  </a:lnTo>
                  <a:close/>
                </a:path>
              </a:pathLst>
            </a:custGeom>
            <a:solidFill>
              <a:srgbClr val="4471C4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309872" y="2221991"/>
              <a:ext cx="2269490" cy="214629"/>
            </a:xfrm>
            <a:custGeom>
              <a:avLst/>
              <a:gdLst/>
              <a:ahLst/>
              <a:cxnLst/>
              <a:rect l="l" t="t" r="r" b="b"/>
              <a:pathLst>
                <a:path w="2269490" h="214630">
                  <a:moveTo>
                    <a:pt x="0" y="212725"/>
                  </a:moveTo>
                  <a:lnTo>
                    <a:pt x="38100" y="212725"/>
                  </a:lnTo>
                  <a:lnTo>
                    <a:pt x="38100" y="214248"/>
                  </a:lnTo>
                  <a:lnTo>
                    <a:pt x="0" y="214248"/>
                  </a:lnTo>
                  <a:lnTo>
                    <a:pt x="0" y="212725"/>
                  </a:lnTo>
                  <a:close/>
                </a:path>
                <a:path w="2269490" h="214630">
                  <a:moveTo>
                    <a:pt x="254508" y="213360"/>
                  </a:moveTo>
                  <a:lnTo>
                    <a:pt x="294130" y="213360"/>
                  </a:lnTo>
                  <a:lnTo>
                    <a:pt x="294130" y="214248"/>
                  </a:lnTo>
                  <a:lnTo>
                    <a:pt x="254508" y="214248"/>
                  </a:lnTo>
                  <a:lnTo>
                    <a:pt x="254508" y="213360"/>
                  </a:lnTo>
                  <a:close/>
                </a:path>
                <a:path w="2269490" h="214630">
                  <a:moveTo>
                    <a:pt x="318516" y="210312"/>
                  </a:moveTo>
                  <a:lnTo>
                    <a:pt x="356616" y="210312"/>
                  </a:lnTo>
                  <a:lnTo>
                    <a:pt x="356616" y="214250"/>
                  </a:lnTo>
                  <a:lnTo>
                    <a:pt x="318516" y="214250"/>
                  </a:lnTo>
                  <a:lnTo>
                    <a:pt x="318516" y="210312"/>
                  </a:lnTo>
                  <a:close/>
                </a:path>
                <a:path w="2269490" h="214630">
                  <a:moveTo>
                    <a:pt x="382524" y="210312"/>
                  </a:moveTo>
                  <a:lnTo>
                    <a:pt x="420624" y="210312"/>
                  </a:lnTo>
                  <a:lnTo>
                    <a:pt x="420624" y="214250"/>
                  </a:lnTo>
                  <a:lnTo>
                    <a:pt x="382524" y="214250"/>
                  </a:lnTo>
                  <a:lnTo>
                    <a:pt x="382524" y="210312"/>
                  </a:lnTo>
                  <a:close/>
                </a:path>
                <a:path w="2269490" h="214630">
                  <a:moveTo>
                    <a:pt x="446532" y="208788"/>
                  </a:moveTo>
                  <a:lnTo>
                    <a:pt x="484632" y="208788"/>
                  </a:lnTo>
                  <a:lnTo>
                    <a:pt x="484632" y="214249"/>
                  </a:lnTo>
                  <a:lnTo>
                    <a:pt x="446532" y="214249"/>
                  </a:lnTo>
                  <a:lnTo>
                    <a:pt x="446532" y="208788"/>
                  </a:lnTo>
                  <a:close/>
                </a:path>
                <a:path w="2269490" h="214630">
                  <a:moveTo>
                    <a:pt x="510540" y="207264"/>
                  </a:moveTo>
                  <a:lnTo>
                    <a:pt x="548640" y="207264"/>
                  </a:lnTo>
                  <a:lnTo>
                    <a:pt x="548640" y="214249"/>
                  </a:lnTo>
                  <a:lnTo>
                    <a:pt x="510540" y="214249"/>
                  </a:lnTo>
                  <a:lnTo>
                    <a:pt x="510540" y="207264"/>
                  </a:lnTo>
                  <a:close/>
                </a:path>
                <a:path w="2269490" h="214630">
                  <a:moveTo>
                    <a:pt x="573024" y="204216"/>
                  </a:moveTo>
                  <a:lnTo>
                    <a:pt x="612646" y="204216"/>
                  </a:lnTo>
                  <a:lnTo>
                    <a:pt x="612646" y="214251"/>
                  </a:lnTo>
                  <a:lnTo>
                    <a:pt x="573024" y="214251"/>
                  </a:lnTo>
                  <a:lnTo>
                    <a:pt x="573024" y="204216"/>
                  </a:lnTo>
                  <a:close/>
                </a:path>
                <a:path w="2269490" h="214630">
                  <a:moveTo>
                    <a:pt x="637032" y="188976"/>
                  </a:moveTo>
                  <a:lnTo>
                    <a:pt x="675132" y="188976"/>
                  </a:lnTo>
                  <a:lnTo>
                    <a:pt x="675132" y="214251"/>
                  </a:lnTo>
                  <a:lnTo>
                    <a:pt x="637032" y="214251"/>
                  </a:lnTo>
                  <a:lnTo>
                    <a:pt x="637032" y="188976"/>
                  </a:lnTo>
                  <a:close/>
                </a:path>
                <a:path w="2269490" h="214630">
                  <a:moveTo>
                    <a:pt x="701040" y="170688"/>
                  </a:moveTo>
                  <a:lnTo>
                    <a:pt x="739140" y="170688"/>
                  </a:lnTo>
                  <a:lnTo>
                    <a:pt x="739140" y="214250"/>
                  </a:lnTo>
                  <a:lnTo>
                    <a:pt x="701040" y="214250"/>
                  </a:lnTo>
                  <a:lnTo>
                    <a:pt x="701040" y="170688"/>
                  </a:lnTo>
                  <a:close/>
                </a:path>
                <a:path w="2269490" h="214630">
                  <a:moveTo>
                    <a:pt x="765048" y="144780"/>
                  </a:moveTo>
                  <a:lnTo>
                    <a:pt x="803148" y="144780"/>
                  </a:lnTo>
                  <a:lnTo>
                    <a:pt x="803148" y="214252"/>
                  </a:lnTo>
                  <a:lnTo>
                    <a:pt x="765048" y="214252"/>
                  </a:lnTo>
                  <a:lnTo>
                    <a:pt x="765048" y="144780"/>
                  </a:lnTo>
                  <a:close/>
                </a:path>
                <a:path w="2269490" h="214630">
                  <a:moveTo>
                    <a:pt x="829056" y="85344"/>
                  </a:moveTo>
                  <a:lnTo>
                    <a:pt x="867156" y="85344"/>
                  </a:lnTo>
                  <a:lnTo>
                    <a:pt x="867156" y="214249"/>
                  </a:lnTo>
                  <a:lnTo>
                    <a:pt x="829056" y="214249"/>
                  </a:lnTo>
                  <a:lnTo>
                    <a:pt x="829056" y="85344"/>
                  </a:lnTo>
                  <a:close/>
                </a:path>
                <a:path w="2269490" h="214630">
                  <a:moveTo>
                    <a:pt x="891540" y="44196"/>
                  </a:moveTo>
                  <a:lnTo>
                    <a:pt x="931162" y="44196"/>
                  </a:lnTo>
                  <a:lnTo>
                    <a:pt x="931162" y="214251"/>
                  </a:lnTo>
                  <a:lnTo>
                    <a:pt x="891540" y="214251"/>
                  </a:lnTo>
                  <a:lnTo>
                    <a:pt x="891540" y="44196"/>
                  </a:lnTo>
                  <a:close/>
                </a:path>
                <a:path w="2269490" h="214630">
                  <a:moveTo>
                    <a:pt x="955548" y="0"/>
                  </a:moveTo>
                  <a:lnTo>
                    <a:pt x="995170" y="0"/>
                  </a:lnTo>
                  <a:lnTo>
                    <a:pt x="995170" y="214247"/>
                  </a:lnTo>
                  <a:lnTo>
                    <a:pt x="955548" y="214247"/>
                  </a:lnTo>
                  <a:lnTo>
                    <a:pt x="955548" y="0"/>
                  </a:lnTo>
                  <a:close/>
                </a:path>
                <a:path w="2269490" h="214630">
                  <a:moveTo>
                    <a:pt x="1019556" y="73152"/>
                  </a:moveTo>
                  <a:lnTo>
                    <a:pt x="1057656" y="73152"/>
                  </a:lnTo>
                  <a:lnTo>
                    <a:pt x="1057656" y="214251"/>
                  </a:lnTo>
                  <a:lnTo>
                    <a:pt x="1019556" y="214251"/>
                  </a:lnTo>
                  <a:lnTo>
                    <a:pt x="1019556" y="73152"/>
                  </a:lnTo>
                  <a:close/>
                </a:path>
                <a:path w="2269490" h="214630">
                  <a:moveTo>
                    <a:pt x="1083564" y="126492"/>
                  </a:moveTo>
                  <a:lnTo>
                    <a:pt x="1121664" y="126492"/>
                  </a:lnTo>
                  <a:lnTo>
                    <a:pt x="1121664" y="214251"/>
                  </a:lnTo>
                  <a:lnTo>
                    <a:pt x="1083564" y="214251"/>
                  </a:lnTo>
                  <a:lnTo>
                    <a:pt x="1083564" y="126492"/>
                  </a:lnTo>
                  <a:close/>
                </a:path>
                <a:path w="2269490" h="214630">
                  <a:moveTo>
                    <a:pt x="1147572" y="147828"/>
                  </a:moveTo>
                  <a:lnTo>
                    <a:pt x="1185672" y="147828"/>
                  </a:lnTo>
                  <a:lnTo>
                    <a:pt x="1185672" y="214250"/>
                  </a:lnTo>
                  <a:lnTo>
                    <a:pt x="1147572" y="214250"/>
                  </a:lnTo>
                  <a:lnTo>
                    <a:pt x="1147572" y="147828"/>
                  </a:lnTo>
                  <a:close/>
                </a:path>
                <a:path w="2269490" h="214630">
                  <a:moveTo>
                    <a:pt x="1211580" y="187452"/>
                  </a:moveTo>
                  <a:lnTo>
                    <a:pt x="1249680" y="187452"/>
                  </a:lnTo>
                  <a:lnTo>
                    <a:pt x="1249680" y="214251"/>
                  </a:lnTo>
                  <a:lnTo>
                    <a:pt x="1211580" y="214251"/>
                  </a:lnTo>
                  <a:lnTo>
                    <a:pt x="1211580" y="187452"/>
                  </a:lnTo>
                  <a:close/>
                </a:path>
                <a:path w="2269490" h="214630">
                  <a:moveTo>
                    <a:pt x="1274064" y="195072"/>
                  </a:moveTo>
                  <a:lnTo>
                    <a:pt x="1313687" y="195072"/>
                  </a:lnTo>
                  <a:lnTo>
                    <a:pt x="1313687" y="214251"/>
                  </a:lnTo>
                  <a:lnTo>
                    <a:pt x="1274064" y="214251"/>
                  </a:lnTo>
                  <a:lnTo>
                    <a:pt x="1274064" y="195072"/>
                  </a:lnTo>
                  <a:close/>
                </a:path>
                <a:path w="2269490" h="214630">
                  <a:moveTo>
                    <a:pt x="1338072" y="199644"/>
                  </a:moveTo>
                  <a:lnTo>
                    <a:pt x="1377695" y="199644"/>
                  </a:lnTo>
                  <a:lnTo>
                    <a:pt x="1377695" y="214249"/>
                  </a:lnTo>
                  <a:lnTo>
                    <a:pt x="1338072" y="214249"/>
                  </a:lnTo>
                  <a:lnTo>
                    <a:pt x="1338072" y="199644"/>
                  </a:lnTo>
                  <a:close/>
                </a:path>
                <a:path w="2269490" h="214630">
                  <a:moveTo>
                    <a:pt x="1402080" y="210312"/>
                  </a:moveTo>
                  <a:lnTo>
                    <a:pt x="1440180" y="210312"/>
                  </a:lnTo>
                  <a:lnTo>
                    <a:pt x="1440180" y="214250"/>
                  </a:lnTo>
                  <a:lnTo>
                    <a:pt x="1402080" y="214250"/>
                  </a:lnTo>
                  <a:lnTo>
                    <a:pt x="1402080" y="210312"/>
                  </a:lnTo>
                  <a:close/>
                </a:path>
                <a:path w="2269490" h="214630">
                  <a:moveTo>
                    <a:pt x="1466088" y="207264"/>
                  </a:moveTo>
                  <a:lnTo>
                    <a:pt x="1504188" y="207264"/>
                  </a:lnTo>
                  <a:lnTo>
                    <a:pt x="1504188" y="214249"/>
                  </a:lnTo>
                  <a:lnTo>
                    <a:pt x="1466088" y="214249"/>
                  </a:lnTo>
                  <a:lnTo>
                    <a:pt x="1466088" y="207264"/>
                  </a:lnTo>
                  <a:close/>
                </a:path>
                <a:path w="2269490" h="214630">
                  <a:moveTo>
                    <a:pt x="1530096" y="210312"/>
                  </a:moveTo>
                  <a:lnTo>
                    <a:pt x="1568196" y="210312"/>
                  </a:lnTo>
                  <a:lnTo>
                    <a:pt x="1568196" y="214250"/>
                  </a:lnTo>
                  <a:lnTo>
                    <a:pt x="1530096" y="214250"/>
                  </a:lnTo>
                  <a:lnTo>
                    <a:pt x="1530096" y="210312"/>
                  </a:lnTo>
                  <a:close/>
                </a:path>
                <a:path w="2269490" h="214630">
                  <a:moveTo>
                    <a:pt x="1592580" y="211836"/>
                  </a:moveTo>
                  <a:lnTo>
                    <a:pt x="1632203" y="211836"/>
                  </a:lnTo>
                  <a:lnTo>
                    <a:pt x="1632203" y="214251"/>
                  </a:lnTo>
                  <a:lnTo>
                    <a:pt x="1592580" y="214251"/>
                  </a:lnTo>
                  <a:lnTo>
                    <a:pt x="1592580" y="211836"/>
                  </a:lnTo>
                  <a:close/>
                </a:path>
                <a:path w="2269490" h="214630">
                  <a:moveTo>
                    <a:pt x="1656588" y="213360"/>
                  </a:moveTo>
                  <a:lnTo>
                    <a:pt x="1696211" y="213360"/>
                  </a:lnTo>
                  <a:lnTo>
                    <a:pt x="1696211" y="214248"/>
                  </a:lnTo>
                  <a:lnTo>
                    <a:pt x="1656588" y="214248"/>
                  </a:lnTo>
                  <a:lnTo>
                    <a:pt x="1656588" y="213360"/>
                  </a:lnTo>
                  <a:close/>
                </a:path>
                <a:path w="2269490" h="214630">
                  <a:moveTo>
                    <a:pt x="1720596" y="213360"/>
                  </a:moveTo>
                  <a:lnTo>
                    <a:pt x="1758696" y="213360"/>
                  </a:lnTo>
                  <a:lnTo>
                    <a:pt x="1758696" y="214248"/>
                  </a:lnTo>
                  <a:lnTo>
                    <a:pt x="1720596" y="214248"/>
                  </a:lnTo>
                  <a:lnTo>
                    <a:pt x="1720596" y="213360"/>
                  </a:lnTo>
                  <a:close/>
                </a:path>
                <a:path w="2269490" h="214630">
                  <a:moveTo>
                    <a:pt x="2231136" y="212725"/>
                  </a:moveTo>
                  <a:lnTo>
                    <a:pt x="2269236" y="212725"/>
                  </a:lnTo>
                  <a:lnTo>
                    <a:pt x="2269236" y="214248"/>
                  </a:lnTo>
                  <a:lnTo>
                    <a:pt x="2231136" y="214248"/>
                  </a:lnTo>
                  <a:lnTo>
                    <a:pt x="2231136" y="21272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297172" y="2436240"/>
              <a:ext cx="2294890" cy="0"/>
            </a:xfrm>
            <a:custGeom>
              <a:avLst/>
              <a:gdLst/>
              <a:ahLst/>
              <a:cxnLst/>
              <a:rect l="l" t="t" r="r" b="b"/>
              <a:pathLst>
                <a:path w="2294890" h="0">
                  <a:moveTo>
                    <a:pt x="0" y="0"/>
                  </a:moveTo>
                  <a:lnTo>
                    <a:pt x="2294509" y="0"/>
                  </a:lnTo>
                </a:path>
              </a:pathLst>
            </a:custGeom>
            <a:ln w="19050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149216" y="2131490"/>
            <a:ext cx="2364740" cy="6508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44780">
              <a:lnSpc>
                <a:spcPts val="890"/>
              </a:lnSpc>
            </a:pPr>
            <a:r>
              <a:rPr dirty="0" sz="900" spc="-10" b="1">
                <a:solidFill>
                  <a:srgbClr val="3F3F3F"/>
                </a:solidFill>
                <a:latin typeface="Calibri"/>
                <a:cs typeface="Calibri"/>
              </a:rPr>
              <a:t>Frequency</a:t>
            </a:r>
            <a:endParaRPr sz="900">
              <a:latin typeface="Calibri"/>
              <a:cs typeface="Calibri"/>
            </a:endParaRPr>
          </a:p>
          <a:p>
            <a:pPr marL="34290">
              <a:lnSpc>
                <a:spcPts val="1015"/>
              </a:lnSpc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0.21…</a:t>
            </a:r>
            <a:endParaRPr sz="9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  <a:spcBef>
                <a:spcPts val="425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0.16…</a:t>
            </a:r>
            <a:endParaRPr sz="9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  <a:spcBef>
                <a:spcPts val="425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0.12…</a:t>
            </a:r>
            <a:endParaRPr sz="900">
              <a:latin typeface="Calibri"/>
              <a:cs typeface="Calibri"/>
            </a:endParaRPr>
          </a:p>
          <a:p>
            <a:pPr marL="34290">
              <a:lnSpc>
                <a:spcPct val="100000"/>
              </a:lnSpc>
              <a:spcBef>
                <a:spcPts val="425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0.07…</a:t>
            </a:r>
            <a:endParaRPr sz="900">
              <a:latin typeface="Calibri"/>
              <a:cs typeface="Calibri"/>
            </a:endParaRPr>
          </a:p>
          <a:p>
            <a:pPr marL="12700" marR="290195" indent="21590">
              <a:lnSpc>
                <a:spcPct val="139400"/>
              </a:lnSpc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20">
                <a:solidFill>
                  <a:srgbClr val="3F3F3F"/>
                </a:solidFill>
                <a:latin typeface="Calibri"/>
                <a:cs typeface="Calibri"/>
              </a:rPr>
              <a:t>0.03…</a:t>
            </a:r>
            <a:r>
              <a:rPr dirty="0" sz="900" spc="5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0.012…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0.057…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0.102…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0.146…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0.191…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0.236…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0.280…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979926" y="1571116"/>
            <a:ext cx="2751455" cy="1824989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wrap="square" lIns="0" tIns="8445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65"/>
              </a:spcBef>
            </a:pPr>
            <a:r>
              <a:rPr dirty="0" sz="1800" spc="-10" b="1">
                <a:solidFill>
                  <a:srgbClr val="3F3F3F"/>
                </a:solidFill>
                <a:latin typeface="Calibri"/>
                <a:cs typeface="Calibri"/>
              </a:rPr>
              <a:t>Tesla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800">
              <a:latin typeface="Calibri"/>
              <a:cs typeface="Calibri"/>
            </a:endParaRPr>
          </a:p>
          <a:p>
            <a:pPr algn="ctr" marL="177800">
              <a:lnSpc>
                <a:spcPct val="100000"/>
              </a:lnSpc>
            </a:pPr>
            <a:r>
              <a:rPr dirty="0" sz="900" spc="-105" b="1">
                <a:solidFill>
                  <a:srgbClr val="FFFFFF"/>
                </a:solidFill>
                <a:latin typeface="Calibri"/>
                <a:cs typeface="Calibri"/>
              </a:rPr>
              <a:t>10002446812315281452502451971086033231848532200000001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900">
              <a:latin typeface="Calibri"/>
              <a:cs typeface="Calibri"/>
            </a:endParaRPr>
          </a:p>
          <a:p>
            <a:pPr algn="ctr" marL="179070">
              <a:lnSpc>
                <a:spcPct val="100000"/>
              </a:lnSpc>
            </a:pPr>
            <a:r>
              <a:rPr dirty="0" sz="900" spc="-25" b="1">
                <a:solidFill>
                  <a:srgbClr val="3F3F3F"/>
                </a:solidFill>
                <a:latin typeface="Calibri"/>
                <a:cs typeface="Calibri"/>
              </a:rPr>
              <a:t>Bin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4988433" y="3105594"/>
            <a:ext cx="734695" cy="214629"/>
            <a:chOff x="4988433" y="3105594"/>
            <a:chExt cx="734695" cy="214629"/>
          </a:xfrm>
        </p:grpSpPr>
        <p:sp>
          <p:nvSpPr>
            <p:cNvPr id="27" name="object 27" descr=""/>
            <p:cNvSpPr/>
            <p:nvPr/>
          </p:nvSpPr>
          <p:spPr>
            <a:xfrm>
              <a:off x="4988433" y="3105594"/>
              <a:ext cx="734695" cy="214629"/>
            </a:xfrm>
            <a:custGeom>
              <a:avLst/>
              <a:gdLst/>
              <a:ahLst/>
              <a:cxnLst/>
              <a:rect l="l" t="t" r="r" b="b"/>
              <a:pathLst>
                <a:path w="734695" h="214629">
                  <a:moveTo>
                    <a:pt x="734442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734442" y="214312"/>
                  </a:lnTo>
                  <a:lnTo>
                    <a:pt x="734442" y="0"/>
                  </a:lnTo>
                  <a:close/>
                </a:path>
              </a:pathLst>
            </a:custGeom>
            <a:solidFill>
              <a:srgbClr val="F2F2F2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090541" y="3181434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780" y="0"/>
                  </a:moveTo>
                  <a:lnTo>
                    <a:pt x="0" y="0"/>
                  </a:lnTo>
                  <a:lnTo>
                    <a:pt x="0" y="62780"/>
                  </a:lnTo>
                  <a:lnTo>
                    <a:pt x="62780" y="62780"/>
                  </a:lnTo>
                  <a:lnTo>
                    <a:pt x="62780" y="0"/>
                  </a:lnTo>
                  <a:close/>
                </a:path>
              </a:pathLst>
            </a:custGeom>
            <a:solidFill>
              <a:srgbClr val="4471C4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090541" y="3181434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0" y="62780"/>
                  </a:moveTo>
                  <a:lnTo>
                    <a:pt x="62780" y="62780"/>
                  </a:lnTo>
                  <a:lnTo>
                    <a:pt x="62780" y="0"/>
                  </a:lnTo>
                  <a:lnTo>
                    <a:pt x="0" y="0"/>
                  </a:lnTo>
                  <a:lnTo>
                    <a:pt x="0" y="6278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4988433" y="3105594"/>
            <a:ext cx="734695" cy="214629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200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Frequency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914400" y="3793363"/>
            <a:ext cx="2817495" cy="1875155"/>
            <a:chOff x="914400" y="3793363"/>
            <a:chExt cx="2817495" cy="1875155"/>
          </a:xfrm>
        </p:grpSpPr>
        <p:pic>
          <p:nvPicPr>
            <p:cNvPr id="32" name="object 3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3793363"/>
              <a:ext cx="2817495" cy="1875155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245095" y="4384547"/>
              <a:ext cx="2334895" cy="324485"/>
            </a:xfrm>
            <a:custGeom>
              <a:avLst/>
              <a:gdLst/>
              <a:ahLst/>
              <a:cxnLst/>
              <a:rect l="l" t="t" r="r" b="b"/>
              <a:pathLst>
                <a:path w="2334895" h="324485">
                  <a:moveTo>
                    <a:pt x="39636" y="321564"/>
                  </a:moveTo>
                  <a:lnTo>
                    <a:pt x="0" y="321564"/>
                  </a:lnTo>
                  <a:lnTo>
                    <a:pt x="0" y="324104"/>
                  </a:lnTo>
                  <a:lnTo>
                    <a:pt x="39636" y="324104"/>
                  </a:lnTo>
                  <a:lnTo>
                    <a:pt x="39636" y="321564"/>
                  </a:lnTo>
                  <a:close/>
                </a:path>
                <a:path w="2334895" h="324485">
                  <a:moveTo>
                    <a:pt x="105156" y="321564"/>
                  </a:moveTo>
                  <a:lnTo>
                    <a:pt x="65544" y="321564"/>
                  </a:lnTo>
                  <a:lnTo>
                    <a:pt x="65544" y="324104"/>
                  </a:lnTo>
                  <a:lnTo>
                    <a:pt x="105156" y="324104"/>
                  </a:lnTo>
                  <a:lnTo>
                    <a:pt x="105156" y="321564"/>
                  </a:lnTo>
                  <a:close/>
                </a:path>
                <a:path w="2334895" h="324485">
                  <a:moveTo>
                    <a:pt x="170688" y="316992"/>
                  </a:moveTo>
                  <a:lnTo>
                    <a:pt x="131076" y="316992"/>
                  </a:lnTo>
                  <a:lnTo>
                    <a:pt x="131076" y="324116"/>
                  </a:lnTo>
                  <a:lnTo>
                    <a:pt x="170688" y="324116"/>
                  </a:lnTo>
                  <a:lnTo>
                    <a:pt x="170688" y="316992"/>
                  </a:lnTo>
                  <a:close/>
                </a:path>
                <a:path w="2334895" h="324485">
                  <a:moveTo>
                    <a:pt x="301752" y="318516"/>
                  </a:moveTo>
                  <a:lnTo>
                    <a:pt x="262140" y="318516"/>
                  </a:lnTo>
                  <a:lnTo>
                    <a:pt x="262140" y="324116"/>
                  </a:lnTo>
                  <a:lnTo>
                    <a:pt x="301752" y="324116"/>
                  </a:lnTo>
                  <a:lnTo>
                    <a:pt x="301752" y="318516"/>
                  </a:lnTo>
                  <a:close/>
                </a:path>
                <a:path w="2334895" h="324485">
                  <a:moveTo>
                    <a:pt x="367296" y="318516"/>
                  </a:moveTo>
                  <a:lnTo>
                    <a:pt x="327672" y="318516"/>
                  </a:lnTo>
                  <a:lnTo>
                    <a:pt x="327672" y="324116"/>
                  </a:lnTo>
                  <a:lnTo>
                    <a:pt x="367296" y="324116"/>
                  </a:lnTo>
                  <a:lnTo>
                    <a:pt x="367296" y="318516"/>
                  </a:lnTo>
                  <a:close/>
                </a:path>
                <a:path w="2334895" h="324485">
                  <a:moveTo>
                    <a:pt x="432816" y="318516"/>
                  </a:moveTo>
                  <a:lnTo>
                    <a:pt x="393204" y="318516"/>
                  </a:lnTo>
                  <a:lnTo>
                    <a:pt x="393204" y="324116"/>
                  </a:lnTo>
                  <a:lnTo>
                    <a:pt x="432816" y="324116"/>
                  </a:lnTo>
                  <a:lnTo>
                    <a:pt x="432816" y="318516"/>
                  </a:lnTo>
                  <a:close/>
                </a:path>
                <a:path w="2334895" h="324485">
                  <a:moveTo>
                    <a:pt x="498348" y="309372"/>
                  </a:moveTo>
                  <a:lnTo>
                    <a:pt x="458736" y="309372"/>
                  </a:lnTo>
                  <a:lnTo>
                    <a:pt x="458736" y="324116"/>
                  </a:lnTo>
                  <a:lnTo>
                    <a:pt x="498348" y="324116"/>
                  </a:lnTo>
                  <a:lnTo>
                    <a:pt x="498348" y="309372"/>
                  </a:lnTo>
                  <a:close/>
                </a:path>
                <a:path w="2334895" h="324485">
                  <a:moveTo>
                    <a:pt x="563880" y="298704"/>
                  </a:moveTo>
                  <a:lnTo>
                    <a:pt x="524268" y="298704"/>
                  </a:lnTo>
                  <a:lnTo>
                    <a:pt x="524268" y="324104"/>
                  </a:lnTo>
                  <a:lnTo>
                    <a:pt x="563880" y="324104"/>
                  </a:lnTo>
                  <a:lnTo>
                    <a:pt x="563880" y="298704"/>
                  </a:lnTo>
                  <a:close/>
                </a:path>
                <a:path w="2334895" h="324485">
                  <a:moveTo>
                    <a:pt x="629412" y="313944"/>
                  </a:moveTo>
                  <a:lnTo>
                    <a:pt x="589800" y="313944"/>
                  </a:lnTo>
                  <a:lnTo>
                    <a:pt x="589800" y="324104"/>
                  </a:lnTo>
                  <a:lnTo>
                    <a:pt x="629412" y="324104"/>
                  </a:lnTo>
                  <a:lnTo>
                    <a:pt x="629412" y="313944"/>
                  </a:lnTo>
                  <a:close/>
                </a:path>
                <a:path w="2334895" h="324485">
                  <a:moveTo>
                    <a:pt x="694956" y="298704"/>
                  </a:moveTo>
                  <a:lnTo>
                    <a:pt x="655332" y="298704"/>
                  </a:lnTo>
                  <a:lnTo>
                    <a:pt x="655332" y="324104"/>
                  </a:lnTo>
                  <a:lnTo>
                    <a:pt x="694956" y="324104"/>
                  </a:lnTo>
                  <a:lnTo>
                    <a:pt x="694956" y="298704"/>
                  </a:lnTo>
                  <a:close/>
                </a:path>
                <a:path w="2334895" h="324485">
                  <a:moveTo>
                    <a:pt x="760476" y="259080"/>
                  </a:moveTo>
                  <a:lnTo>
                    <a:pt x="720864" y="259080"/>
                  </a:lnTo>
                  <a:lnTo>
                    <a:pt x="720864" y="324116"/>
                  </a:lnTo>
                  <a:lnTo>
                    <a:pt x="760476" y="324116"/>
                  </a:lnTo>
                  <a:lnTo>
                    <a:pt x="760476" y="259080"/>
                  </a:lnTo>
                  <a:close/>
                </a:path>
                <a:path w="2334895" h="324485">
                  <a:moveTo>
                    <a:pt x="826008" y="251460"/>
                  </a:moveTo>
                  <a:lnTo>
                    <a:pt x="786396" y="251460"/>
                  </a:lnTo>
                  <a:lnTo>
                    <a:pt x="786396" y="324116"/>
                  </a:lnTo>
                  <a:lnTo>
                    <a:pt x="826008" y="324116"/>
                  </a:lnTo>
                  <a:lnTo>
                    <a:pt x="826008" y="251460"/>
                  </a:lnTo>
                  <a:close/>
                </a:path>
                <a:path w="2334895" h="324485">
                  <a:moveTo>
                    <a:pt x="891540" y="245364"/>
                  </a:moveTo>
                  <a:lnTo>
                    <a:pt x="851928" y="245364"/>
                  </a:lnTo>
                  <a:lnTo>
                    <a:pt x="851928" y="324104"/>
                  </a:lnTo>
                  <a:lnTo>
                    <a:pt x="891540" y="324104"/>
                  </a:lnTo>
                  <a:lnTo>
                    <a:pt x="891540" y="245364"/>
                  </a:lnTo>
                  <a:close/>
                </a:path>
                <a:path w="2334895" h="324485">
                  <a:moveTo>
                    <a:pt x="957072" y="175260"/>
                  </a:moveTo>
                  <a:lnTo>
                    <a:pt x="917460" y="175260"/>
                  </a:lnTo>
                  <a:lnTo>
                    <a:pt x="917460" y="324116"/>
                  </a:lnTo>
                  <a:lnTo>
                    <a:pt x="957072" y="324116"/>
                  </a:lnTo>
                  <a:lnTo>
                    <a:pt x="957072" y="175260"/>
                  </a:lnTo>
                  <a:close/>
                </a:path>
                <a:path w="2334895" h="324485">
                  <a:moveTo>
                    <a:pt x="1022616" y="114300"/>
                  </a:moveTo>
                  <a:lnTo>
                    <a:pt x="982992" y="114300"/>
                  </a:lnTo>
                  <a:lnTo>
                    <a:pt x="982992" y="324116"/>
                  </a:lnTo>
                  <a:lnTo>
                    <a:pt x="1022616" y="324116"/>
                  </a:lnTo>
                  <a:lnTo>
                    <a:pt x="1022616" y="114300"/>
                  </a:lnTo>
                  <a:close/>
                </a:path>
                <a:path w="2334895" h="324485">
                  <a:moveTo>
                    <a:pt x="1088136" y="53340"/>
                  </a:moveTo>
                  <a:lnTo>
                    <a:pt x="1048524" y="53340"/>
                  </a:lnTo>
                  <a:lnTo>
                    <a:pt x="1048524" y="324116"/>
                  </a:lnTo>
                  <a:lnTo>
                    <a:pt x="1088136" y="324116"/>
                  </a:lnTo>
                  <a:lnTo>
                    <a:pt x="1088136" y="53340"/>
                  </a:lnTo>
                  <a:close/>
                </a:path>
                <a:path w="2334895" h="324485">
                  <a:moveTo>
                    <a:pt x="1153668" y="12192"/>
                  </a:moveTo>
                  <a:lnTo>
                    <a:pt x="1114056" y="12192"/>
                  </a:lnTo>
                  <a:lnTo>
                    <a:pt x="1114056" y="324116"/>
                  </a:lnTo>
                  <a:lnTo>
                    <a:pt x="1153668" y="324116"/>
                  </a:lnTo>
                  <a:lnTo>
                    <a:pt x="1153668" y="12192"/>
                  </a:lnTo>
                  <a:close/>
                </a:path>
                <a:path w="2334895" h="324485">
                  <a:moveTo>
                    <a:pt x="1219200" y="0"/>
                  </a:moveTo>
                  <a:lnTo>
                    <a:pt x="1179588" y="0"/>
                  </a:lnTo>
                  <a:lnTo>
                    <a:pt x="1179588" y="324116"/>
                  </a:lnTo>
                  <a:lnTo>
                    <a:pt x="1219200" y="324116"/>
                  </a:lnTo>
                  <a:lnTo>
                    <a:pt x="1219200" y="0"/>
                  </a:lnTo>
                  <a:close/>
                </a:path>
                <a:path w="2334895" h="324485">
                  <a:moveTo>
                    <a:pt x="1284732" y="18288"/>
                  </a:moveTo>
                  <a:lnTo>
                    <a:pt x="1245120" y="18288"/>
                  </a:lnTo>
                  <a:lnTo>
                    <a:pt x="1245120" y="324116"/>
                  </a:lnTo>
                  <a:lnTo>
                    <a:pt x="1284732" y="324116"/>
                  </a:lnTo>
                  <a:lnTo>
                    <a:pt x="1284732" y="18288"/>
                  </a:lnTo>
                  <a:close/>
                </a:path>
                <a:path w="2334895" h="324485">
                  <a:moveTo>
                    <a:pt x="1350276" y="166116"/>
                  </a:moveTo>
                  <a:lnTo>
                    <a:pt x="1310652" y="166116"/>
                  </a:lnTo>
                  <a:lnTo>
                    <a:pt x="1310652" y="324116"/>
                  </a:lnTo>
                  <a:lnTo>
                    <a:pt x="1350276" y="324116"/>
                  </a:lnTo>
                  <a:lnTo>
                    <a:pt x="1350276" y="166116"/>
                  </a:lnTo>
                  <a:close/>
                </a:path>
                <a:path w="2334895" h="324485">
                  <a:moveTo>
                    <a:pt x="1415796" y="185928"/>
                  </a:moveTo>
                  <a:lnTo>
                    <a:pt x="1376184" y="185928"/>
                  </a:lnTo>
                  <a:lnTo>
                    <a:pt x="1376184" y="324116"/>
                  </a:lnTo>
                  <a:lnTo>
                    <a:pt x="1415796" y="324116"/>
                  </a:lnTo>
                  <a:lnTo>
                    <a:pt x="1415796" y="185928"/>
                  </a:lnTo>
                  <a:close/>
                </a:path>
                <a:path w="2334895" h="324485">
                  <a:moveTo>
                    <a:pt x="1481328" y="243840"/>
                  </a:moveTo>
                  <a:lnTo>
                    <a:pt x="1441716" y="243840"/>
                  </a:lnTo>
                  <a:lnTo>
                    <a:pt x="1441716" y="324116"/>
                  </a:lnTo>
                  <a:lnTo>
                    <a:pt x="1481328" y="324116"/>
                  </a:lnTo>
                  <a:lnTo>
                    <a:pt x="1481328" y="243840"/>
                  </a:lnTo>
                  <a:close/>
                </a:path>
                <a:path w="2334895" h="324485">
                  <a:moveTo>
                    <a:pt x="1546860" y="256032"/>
                  </a:moveTo>
                  <a:lnTo>
                    <a:pt x="1507248" y="256032"/>
                  </a:lnTo>
                  <a:lnTo>
                    <a:pt x="1507248" y="324116"/>
                  </a:lnTo>
                  <a:lnTo>
                    <a:pt x="1546860" y="324116"/>
                  </a:lnTo>
                  <a:lnTo>
                    <a:pt x="1546860" y="256032"/>
                  </a:lnTo>
                  <a:close/>
                </a:path>
                <a:path w="2334895" h="324485">
                  <a:moveTo>
                    <a:pt x="1612392" y="298704"/>
                  </a:moveTo>
                  <a:lnTo>
                    <a:pt x="1572780" y="298704"/>
                  </a:lnTo>
                  <a:lnTo>
                    <a:pt x="1572780" y="324104"/>
                  </a:lnTo>
                  <a:lnTo>
                    <a:pt x="1612392" y="324104"/>
                  </a:lnTo>
                  <a:lnTo>
                    <a:pt x="1612392" y="298704"/>
                  </a:lnTo>
                  <a:close/>
                </a:path>
                <a:path w="2334895" h="324485">
                  <a:moveTo>
                    <a:pt x="1677936" y="298704"/>
                  </a:moveTo>
                  <a:lnTo>
                    <a:pt x="1638312" y="298704"/>
                  </a:lnTo>
                  <a:lnTo>
                    <a:pt x="1638312" y="324104"/>
                  </a:lnTo>
                  <a:lnTo>
                    <a:pt x="1677936" y="324104"/>
                  </a:lnTo>
                  <a:lnTo>
                    <a:pt x="1677936" y="298704"/>
                  </a:lnTo>
                  <a:close/>
                </a:path>
                <a:path w="2334895" h="324485">
                  <a:moveTo>
                    <a:pt x="1743456" y="306324"/>
                  </a:moveTo>
                  <a:lnTo>
                    <a:pt x="1703844" y="306324"/>
                  </a:lnTo>
                  <a:lnTo>
                    <a:pt x="1703844" y="324116"/>
                  </a:lnTo>
                  <a:lnTo>
                    <a:pt x="1743456" y="324116"/>
                  </a:lnTo>
                  <a:lnTo>
                    <a:pt x="1743456" y="306324"/>
                  </a:lnTo>
                  <a:close/>
                </a:path>
                <a:path w="2334895" h="324485">
                  <a:moveTo>
                    <a:pt x="1808988" y="309372"/>
                  </a:moveTo>
                  <a:lnTo>
                    <a:pt x="1769376" y="309372"/>
                  </a:lnTo>
                  <a:lnTo>
                    <a:pt x="1769376" y="324116"/>
                  </a:lnTo>
                  <a:lnTo>
                    <a:pt x="1808988" y="324116"/>
                  </a:lnTo>
                  <a:lnTo>
                    <a:pt x="1808988" y="309372"/>
                  </a:lnTo>
                  <a:close/>
                </a:path>
                <a:path w="2334895" h="324485">
                  <a:moveTo>
                    <a:pt x="1874520" y="321564"/>
                  </a:moveTo>
                  <a:lnTo>
                    <a:pt x="1834908" y="321564"/>
                  </a:lnTo>
                  <a:lnTo>
                    <a:pt x="1834908" y="324104"/>
                  </a:lnTo>
                  <a:lnTo>
                    <a:pt x="1874520" y="324104"/>
                  </a:lnTo>
                  <a:lnTo>
                    <a:pt x="1874520" y="321564"/>
                  </a:lnTo>
                  <a:close/>
                </a:path>
                <a:path w="2334895" h="324485">
                  <a:moveTo>
                    <a:pt x="1940052" y="320040"/>
                  </a:moveTo>
                  <a:lnTo>
                    <a:pt x="1900440" y="320040"/>
                  </a:lnTo>
                  <a:lnTo>
                    <a:pt x="1900440" y="324116"/>
                  </a:lnTo>
                  <a:lnTo>
                    <a:pt x="1940052" y="324116"/>
                  </a:lnTo>
                  <a:lnTo>
                    <a:pt x="1940052" y="320040"/>
                  </a:lnTo>
                  <a:close/>
                </a:path>
                <a:path w="2334895" h="324485">
                  <a:moveTo>
                    <a:pt x="2005596" y="321564"/>
                  </a:moveTo>
                  <a:lnTo>
                    <a:pt x="1965972" y="321564"/>
                  </a:lnTo>
                  <a:lnTo>
                    <a:pt x="1965972" y="324104"/>
                  </a:lnTo>
                  <a:lnTo>
                    <a:pt x="2005596" y="324104"/>
                  </a:lnTo>
                  <a:lnTo>
                    <a:pt x="2005596" y="321564"/>
                  </a:lnTo>
                  <a:close/>
                </a:path>
                <a:path w="2334895" h="324485">
                  <a:moveTo>
                    <a:pt x="2072640" y="320040"/>
                  </a:moveTo>
                  <a:lnTo>
                    <a:pt x="2031504" y="320040"/>
                  </a:lnTo>
                  <a:lnTo>
                    <a:pt x="2031504" y="324116"/>
                  </a:lnTo>
                  <a:lnTo>
                    <a:pt x="2072640" y="324116"/>
                  </a:lnTo>
                  <a:lnTo>
                    <a:pt x="2072640" y="320040"/>
                  </a:lnTo>
                  <a:close/>
                </a:path>
                <a:path w="2334895" h="324485">
                  <a:moveTo>
                    <a:pt x="2138172" y="318516"/>
                  </a:moveTo>
                  <a:lnTo>
                    <a:pt x="2097036" y="318516"/>
                  </a:lnTo>
                  <a:lnTo>
                    <a:pt x="2097036" y="324116"/>
                  </a:lnTo>
                  <a:lnTo>
                    <a:pt x="2138172" y="324116"/>
                  </a:lnTo>
                  <a:lnTo>
                    <a:pt x="2138172" y="318516"/>
                  </a:lnTo>
                  <a:close/>
                </a:path>
                <a:path w="2334895" h="324485">
                  <a:moveTo>
                    <a:pt x="2334768" y="320040"/>
                  </a:moveTo>
                  <a:lnTo>
                    <a:pt x="2295156" y="320040"/>
                  </a:lnTo>
                  <a:lnTo>
                    <a:pt x="2295156" y="324116"/>
                  </a:lnTo>
                  <a:lnTo>
                    <a:pt x="2334768" y="324116"/>
                  </a:lnTo>
                  <a:lnTo>
                    <a:pt x="2334768" y="320040"/>
                  </a:lnTo>
                  <a:close/>
                </a:path>
              </a:pathLst>
            </a:custGeom>
            <a:solidFill>
              <a:srgbClr val="4471C4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245105" y="4384548"/>
              <a:ext cx="2334895" cy="324485"/>
            </a:xfrm>
            <a:custGeom>
              <a:avLst/>
              <a:gdLst/>
              <a:ahLst/>
              <a:cxnLst/>
              <a:rect l="l" t="t" r="r" b="b"/>
              <a:pathLst>
                <a:path w="2334895" h="324485">
                  <a:moveTo>
                    <a:pt x="0" y="321564"/>
                  </a:moveTo>
                  <a:lnTo>
                    <a:pt x="39627" y="321564"/>
                  </a:lnTo>
                  <a:lnTo>
                    <a:pt x="39627" y="324104"/>
                  </a:lnTo>
                  <a:lnTo>
                    <a:pt x="0" y="324104"/>
                  </a:lnTo>
                  <a:lnTo>
                    <a:pt x="0" y="321564"/>
                  </a:lnTo>
                  <a:close/>
                </a:path>
                <a:path w="2334895" h="324485">
                  <a:moveTo>
                    <a:pt x="65534" y="321564"/>
                  </a:moveTo>
                  <a:lnTo>
                    <a:pt x="105157" y="321564"/>
                  </a:lnTo>
                  <a:lnTo>
                    <a:pt x="105157" y="324104"/>
                  </a:lnTo>
                  <a:lnTo>
                    <a:pt x="65534" y="324104"/>
                  </a:lnTo>
                  <a:lnTo>
                    <a:pt x="65534" y="321564"/>
                  </a:lnTo>
                  <a:close/>
                </a:path>
                <a:path w="2334895" h="324485">
                  <a:moveTo>
                    <a:pt x="131066" y="316992"/>
                  </a:moveTo>
                  <a:lnTo>
                    <a:pt x="170689" y="316992"/>
                  </a:lnTo>
                  <a:lnTo>
                    <a:pt x="170689" y="324105"/>
                  </a:lnTo>
                  <a:lnTo>
                    <a:pt x="131066" y="324105"/>
                  </a:lnTo>
                  <a:lnTo>
                    <a:pt x="131066" y="316992"/>
                  </a:lnTo>
                  <a:close/>
                </a:path>
                <a:path w="2334895" h="324485">
                  <a:moveTo>
                    <a:pt x="262130" y="318516"/>
                  </a:moveTo>
                  <a:lnTo>
                    <a:pt x="301753" y="318516"/>
                  </a:lnTo>
                  <a:lnTo>
                    <a:pt x="301753" y="324106"/>
                  </a:lnTo>
                  <a:lnTo>
                    <a:pt x="262130" y="324106"/>
                  </a:lnTo>
                  <a:lnTo>
                    <a:pt x="262130" y="318516"/>
                  </a:lnTo>
                  <a:close/>
                </a:path>
                <a:path w="2334895" h="324485">
                  <a:moveTo>
                    <a:pt x="327662" y="318516"/>
                  </a:moveTo>
                  <a:lnTo>
                    <a:pt x="367290" y="318516"/>
                  </a:lnTo>
                  <a:lnTo>
                    <a:pt x="367290" y="324106"/>
                  </a:lnTo>
                  <a:lnTo>
                    <a:pt x="327662" y="324106"/>
                  </a:lnTo>
                  <a:lnTo>
                    <a:pt x="327662" y="318516"/>
                  </a:lnTo>
                  <a:close/>
                </a:path>
                <a:path w="2334895" h="324485">
                  <a:moveTo>
                    <a:pt x="393194" y="318516"/>
                  </a:moveTo>
                  <a:lnTo>
                    <a:pt x="432817" y="318516"/>
                  </a:lnTo>
                  <a:lnTo>
                    <a:pt x="432817" y="324106"/>
                  </a:lnTo>
                  <a:lnTo>
                    <a:pt x="393194" y="324106"/>
                  </a:lnTo>
                  <a:lnTo>
                    <a:pt x="393194" y="318516"/>
                  </a:lnTo>
                  <a:close/>
                </a:path>
                <a:path w="2334895" h="324485">
                  <a:moveTo>
                    <a:pt x="458726" y="309372"/>
                  </a:moveTo>
                  <a:lnTo>
                    <a:pt x="498349" y="309372"/>
                  </a:lnTo>
                  <a:lnTo>
                    <a:pt x="498349" y="324106"/>
                  </a:lnTo>
                  <a:lnTo>
                    <a:pt x="458726" y="324106"/>
                  </a:lnTo>
                  <a:lnTo>
                    <a:pt x="458726" y="309372"/>
                  </a:lnTo>
                  <a:close/>
                </a:path>
                <a:path w="2334895" h="324485">
                  <a:moveTo>
                    <a:pt x="524258" y="298704"/>
                  </a:moveTo>
                  <a:lnTo>
                    <a:pt x="563881" y="298704"/>
                  </a:lnTo>
                  <a:lnTo>
                    <a:pt x="563881" y="324104"/>
                  </a:lnTo>
                  <a:lnTo>
                    <a:pt x="524258" y="324104"/>
                  </a:lnTo>
                  <a:lnTo>
                    <a:pt x="524258" y="298704"/>
                  </a:lnTo>
                  <a:close/>
                </a:path>
                <a:path w="2334895" h="324485">
                  <a:moveTo>
                    <a:pt x="589790" y="313944"/>
                  </a:moveTo>
                  <a:lnTo>
                    <a:pt x="629413" y="313944"/>
                  </a:lnTo>
                  <a:lnTo>
                    <a:pt x="629413" y="324104"/>
                  </a:lnTo>
                  <a:lnTo>
                    <a:pt x="589790" y="324104"/>
                  </a:lnTo>
                  <a:lnTo>
                    <a:pt x="589790" y="313944"/>
                  </a:lnTo>
                  <a:close/>
                </a:path>
                <a:path w="2334895" h="324485">
                  <a:moveTo>
                    <a:pt x="655322" y="298704"/>
                  </a:moveTo>
                  <a:lnTo>
                    <a:pt x="694950" y="298704"/>
                  </a:lnTo>
                  <a:lnTo>
                    <a:pt x="694950" y="324104"/>
                  </a:lnTo>
                  <a:lnTo>
                    <a:pt x="655322" y="324104"/>
                  </a:lnTo>
                  <a:lnTo>
                    <a:pt x="655322" y="298704"/>
                  </a:lnTo>
                  <a:close/>
                </a:path>
                <a:path w="2334895" h="324485">
                  <a:moveTo>
                    <a:pt x="720854" y="259080"/>
                  </a:moveTo>
                  <a:lnTo>
                    <a:pt x="760477" y="259080"/>
                  </a:lnTo>
                  <a:lnTo>
                    <a:pt x="760477" y="324107"/>
                  </a:lnTo>
                  <a:lnTo>
                    <a:pt x="720854" y="324107"/>
                  </a:lnTo>
                  <a:lnTo>
                    <a:pt x="720854" y="259080"/>
                  </a:lnTo>
                  <a:close/>
                </a:path>
                <a:path w="2334895" h="324485">
                  <a:moveTo>
                    <a:pt x="786386" y="251460"/>
                  </a:moveTo>
                  <a:lnTo>
                    <a:pt x="826009" y="251460"/>
                  </a:lnTo>
                  <a:lnTo>
                    <a:pt x="826009" y="324107"/>
                  </a:lnTo>
                  <a:lnTo>
                    <a:pt x="786386" y="324107"/>
                  </a:lnTo>
                  <a:lnTo>
                    <a:pt x="786386" y="251460"/>
                  </a:lnTo>
                  <a:close/>
                </a:path>
                <a:path w="2334895" h="324485">
                  <a:moveTo>
                    <a:pt x="851918" y="245364"/>
                  </a:moveTo>
                  <a:lnTo>
                    <a:pt x="891541" y="245364"/>
                  </a:lnTo>
                  <a:lnTo>
                    <a:pt x="891541" y="324104"/>
                  </a:lnTo>
                  <a:lnTo>
                    <a:pt x="851918" y="324104"/>
                  </a:lnTo>
                  <a:lnTo>
                    <a:pt x="851918" y="245364"/>
                  </a:lnTo>
                  <a:close/>
                </a:path>
                <a:path w="2334895" h="324485">
                  <a:moveTo>
                    <a:pt x="917450" y="175260"/>
                  </a:moveTo>
                  <a:lnTo>
                    <a:pt x="957073" y="175260"/>
                  </a:lnTo>
                  <a:lnTo>
                    <a:pt x="957073" y="324107"/>
                  </a:lnTo>
                  <a:lnTo>
                    <a:pt x="917450" y="324107"/>
                  </a:lnTo>
                  <a:lnTo>
                    <a:pt x="917450" y="175260"/>
                  </a:lnTo>
                  <a:close/>
                </a:path>
                <a:path w="2334895" h="324485">
                  <a:moveTo>
                    <a:pt x="982982" y="114300"/>
                  </a:moveTo>
                  <a:lnTo>
                    <a:pt x="1022610" y="114300"/>
                  </a:lnTo>
                  <a:lnTo>
                    <a:pt x="1022610" y="324107"/>
                  </a:lnTo>
                  <a:lnTo>
                    <a:pt x="982982" y="324107"/>
                  </a:lnTo>
                  <a:lnTo>
                    <a:pt x="982982" y="114300"/>
                  </a:lnTo>
                  <a:close/>
                </a:path>
                <a:path w="2334895" h="324485">
                  <a:moveTo>
                    <a:pt x="1048514" y="53340"/>
                  </a:moveTo>
                  <a:lnTo>
                    <a:pt x="1088137" y="53340"/>
                  </a:lnTo>
                  <a:lnTo>
                    <a:pt x="1088137" y="324107"/>
                  </a:lnTo>
                  <a:lnTo>
                    <a:pt x="1048514" y="324107"/>
                  </a:lnTo>
                  <a:lnTo>
                    <a:pt x="1048514" y="53340"/>
                  </a:lnTo>
                  <a:close/>
                </a:path>
                <a:path w="2334895" h="324485">
                  <a:moveTo>
                    <a:pt x="1114046" y="12192"/>
                  </a:moveTo>
                  <a:lnTo>
                    <a:pt x="1153669" y="12192"/>
                  </a:lnTo>
                  <a:lnTo>
                    <a:pt x="1153669" y="324106"/>
                  </a:lnTo>
                  <a:lnTo>
                    <a:pt x="1114046" y="324106"/>
                  </a:lnTo>
                  <a:lnTo>
                    <a:pt x="1114046" y="12192"/>
                  </a:lnTo>
                  <a:close/>
                </a:path>
                <a:path w="2334895" h="324485">
                  <a:moveTo>
                    <a:pt x="1179578" y="0"/>
                  </a:moveTo>
                  <a:lnTo>
                    <a:pt x="1219201" y="0"/>
                  </a:lnTo>
                  <a:lnTo>
                    <a:pt x="1219201" y="324107"/>
                  </a:lnTo>
                  <a:lnTo>
                    <a:pt x="1179578" y="324107"/>
                  </a:lnTo>
                  <a:lnTo>
                    <a:pt x="1179578" y="0"/>
                  </a:lnTo>
                  <a:close/>
                </a:path>
                <a:path w="2334895" h="324485">
                  <a:moveTo>
                    <a:pt x="1245110" y="18288"/>
                  </a:moveTo>
                  <a:lnTo>
                    <a:pt x="1284733" y="18288"/>
                  </a:lnTo>
                  <a:lnTo>
                    <a:pt x="1284733" y="324105"/>
                  </a:lnTo>
                  <a:lnTo>
                    <a:pt x="1245110" y="324105"/>
                  </a:lnTo>
                  <a:lnTo>
                    <a:pt x="1245110" y="18288"/>
                  </a:lnTo>
                  <a:close/>
                </a:path>
                <a:path w="2334895" h="324485">
                  <a:moveTo>
                    <a:pt x="1310642" y="166116"/>
                  </a:moveTo>
                  <a:lnTo>
                    <a:pt x="1350270" y="166116"/>
                  </a:lnTo>
                  <a:lnTo>
                    <a:pt x="1350270" y="324106"/>
                  </a:lnTo>
                  <a:lnTo>
                    <a:pt x="1310642" y="324106"/>
                  </a:lnTo>
                  <a:lnTo>
                    <a:pt x="1310642" y="166116"/>
                  </a:lnTo>
                  <a:close/>
                </a:path>
                <a:path w="2334895" h="324485">
                  <a:moveTo>
                    <a:pt x="1376174" y="185928"/>
                  </a:moveTo>
                  <a:lnTo>
                    <a:pt x="1415797" y="185928"/>
                  </a:lnTo>
                  <a:lnTo>
                    <a:pt x="1415797" y="324105"/>
                  </a:lnTo>
                  <a:lnTo>
                    <a:pt x="1376174" y="324105"/>
                  </a:lnTo>
                  <a:lnTo>
                    <a:pt x="1376174" y="185928"/>
                  </a:lnTo>
                  <a:close/>
                </a:path>
                <a:path w="2334895" h="324485">
                  <a:moveTo>
                    <a:pt x="1441706" y="243840"/>
                  </a:moveTo>
                  <a:lnTo>
                    <a:pt x="1481329" y="243840"/>
                  </a:lnTo>
                  <a:lnTo>
                    <a:pt x="1481329" y="324107"/>
                  </a:lnTo>
                  <a:lnTo>
                    <a:pt x="1441706" y="324107"/>
                  </a:lnTo>
                  <a:lnTo>
                    <a:pt x="1441706" y="243840"/>
                  </a:lnTo>
                  <a:close/>
                </a:path>
                <a:path w="2334895" h="324485">
                  <a:moveTo>
                    <a:pt x="1507238" y="256032"/>
                  </a:moveTo>
                  <a:lnTo>
                    <a:pt x="1546861" y="256032"/>
                  </a:lnTo>
                  <a:lnTo>
                    <a:pt x="1546861" y="324106"/>
                  </a:lnTo>
                  <a:lnTo>
                    <a:pt x="1507238" y="324106"/>
                  </a:lnTo>
                  <a:lnTo>
                    <a:pt x="1507238" y="256032"/>
                  </a:lnTo>
                  <a:close/>
                </a:path>
                <a:path w="2334895" h="324485">
                  <a:moveTo>
                    <a:pt x="1572770" y="298704"/>
                  </a:moveTo>
                  <a:lnTo>
                    <a:pt x="1612393" y="298704"/>
                  </a:lnTo>
                  <a:lnTo>
                    <a:pt x="1612393" y="324104"/>
                  </a:lnTo>
                  <a:lnTo>
                    <a:pt x="1572770" y="324104"/>
                  </a:lnTo>
                  <a:lnTo>
                    <a:pt x="1572770" y="298704"/>
                  </a:lnTo>
                  <a:close/>
                </a:path>
                <a:path w="2334895" h="324485">
                  <a:moveTo>
                    <a:pt x="1638302" y="298704"/>
                  </a:moveTo>
                  <a:lnTo>
                    <a:pt x="1677930" y="298704"/>
                  </a:lnTo>
                  <a:lnTo>
                    <a:pt x="1677930" y="324104"/>
                  </a:lnTo>
                  <a:lnTo>
                    <a:pt x="1638302" y="324104"/>
                  </a:lnTo>
                  <a:lnTo>
                    <a:pt x="1638302" y="298704"/>
                  </a:lnTo>
                  <a:close/>
                </a:path>
                <a:path w="2334895" h="324485">
                  <a:moveTo>
                    <a:pt x="1703834" y="306324"/>
                  </a:moveTo>
                  <a:lnTo>
                    <a:pt x="1743457" y="306324"/>
                  </a:lnTo>
                  <a:lnTo>
                    <a:pt x="1743457" y="324108"/>
                  </a:lnTo>
                  <a:lnTo>
                    <a:pt x="1703834" y="324108"/>
                  </a:lnTo>
                  <a:lnTo>
                    <a:pt x="1703834" y="306324"/>
                  </a:lnTo>
                  <a:close/>
                </a:path>
                <a:path w="2334895" h="324485">
                  <a:moveTo>
                    <a:pt x="1769366" y="309372"/>
                  </a:moveTo>
                  <a:lnTo>
                    <a:pt x="1808989" y="309372"/>
                  </a:lnTo>
                  <a:lnTo>
                    <a:pt x="1808989" y="324106"/>
                  </a:lnTo>
                  <a:lnTo>
                    <a:pt x="1769366" y="324106"/>
                  </a:lnTo>
                  <a:lnTo>
                    <a:pt x="1769366" y="309372"/>
                  </a:lnTo>
                  <a:close/>
                </a:path>
                <a:path w="2334895" h="324485">
                  <a:moveTo>
                    <a:pt x="1834898" y="321564"/>
                  </a:moveTo>
                  <a:lnTo>
                    <a:pt x="1874521" y="321564"/>
                  </a:lnTo>
                  <a:lnTo>
                    <a:pt x="1874521" y="324104"/>
                  </a:lnTo>
                  <a:lnTo>
                    <a:pt x="1834898" y="324104"/>
                  </a:lnTo>
                  <a:lnTo>
                    <a:pt x="1834898" y="321564"/>
                  </a:lnTo>
                  <a:close/>
                </a:path>
                <a:path w="2334895" h="324485">
                  <a:moveTo>
                    <a:pt x="1900430" y="320040"/>
                  </a:moveTo>
                  <a:lnTo>
                    <a:pt x="1940053" y="320040"/>
                  </a:lnTo>
                  <a:lnTo>
                    <a:pt x="1940053" y="324107"/>
                  </a:lnTo>
                  <a:lnTo>
                    <a:pt x="1900430" y="324107"/>
                  </a:lnTo>
                  <a:lnTo>
                    <a:pt x="1900430" y="320040"/>
                  </a:lnTo>
                  <a:close/>
                </a:path>
                <a:path w="2334895" h="324485">
                  <a:moveTo>
                    <a:pt x="1965962" y="321564"/>
                  </a:moveTo>
                  <a:lnTo>
                    <a:pt x="2005590" y="321564"/>
                  </a:lnTo>
                  <a:lnTo>
                    <a:pt x="2005590" y="324104"/>
                  </a:lnTo>
                  <a:lnTo>
                    <a:pt x="1965962" y="324104"/>
                  </a:lnTo>
                  <a:lnTo>
                    <a:pt x="1965962" y="321564"/>
                  </a:lnTo>
                  <a:close/>
                </a:path>
                <a:path w="2334895" h="324485">
                  <a:moveTo>
                    <a:pt x="2031494" y="320040"/>
                  </a:moveTo>
                  <a:lnTo>
                    <a:pt x="2072640" y="320040"/>
                  </a:lnTo>
                  <a:lnTo>
                    <a:pt x="2072640" y="324107"/>
                  </a:lnTo>
                  <a:lnTo>
                    <a:pt x="2031494" y="324107"/>
                  </a:lnTo>
                  <a:lnTo>
                    <a:pt x="2031494" y="320040"/>
                  </a:lnTo>
                  <a:close/>
                </a:path>
                <a:path w="2334895" h="324485">
                  <a:moveTo>
                    <a:pt x="2097026" y="318516"/>
                  </a:moveTo>
                  <a:lnTo>
                    <a:pt x="2138172" y="318516"/>
                  </a:lnTo>
                  <a:lnTo>
                    <a:pt x="2138172" y="324106"/>
                  </a:lnTo>
                  <a:lnTo>
                    <a:pt x="2097026" y="324106"/>
                  </a:lnTo>
                  <a:lnTo>
                    <a:pt x="2097026" y="318516"/>
                  </a:lnTo>
                  <a:close/>
                </a:path>
                <a:path w="2334895" h="324485">
                  <a:moveTo>
                    <a:pt x="2295146" y="320040"/>
                  </a:moveTo>
                  <a:lnTo>
                    <a:pt x="2334769" y="320040"/>
                  </a:lnTo>
                  <a:lnTo>
                    <a:pt x="2334769" y="324107"/>
                  </a:lnTo>
                  <a:lnTo>
                    <a:pt x="2295146" y="324107"/>
                  </a:lnTo>
                  <a:lnTo>
                    <a:pt x="2295146" y="32004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231712" y="4708652"/>
              <a:ext cx="2360930" cy="0"/>
            </a:xfrm>
            <a:custGeom>
              <a:avLst/>
              <a:gdLst/>
              <a:ahLst/>
              <a:cxnLst/>
              <a:rect l="l" t="t" r="r" b="b"/>
              <a:pathLst>
                <a:path w="2360929" h="0">
                  <a:moveTo>
                    <a:pt x="0" y="0"/>
                  </a:moveTo>
                  <a:lnTo>
                    <a:pt x="2360482" y="0"/>
                  </a:lnTo>
                </a:path>
              </a:pathLst>
            </a:custGeom>
            <a:ln w="19050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1235962" y="4493767"/>
            <a:ext cx="46418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0" b="1">
                <a:solidFill>
                  <a:srgbClr val="FFFFFF"/>
                </a:solidFill>
                <a:latin typeface="Calibri"/>
                <a:cs typeface="Calibri"/>
              </a:rPr>
              <a:t>1140333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086991" y="4493767"/>
            <a:ext cx="6642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540"/>
              </a:lnSpc>
              <a:spcBef>
                <a:spcPts val="100"/>
              </a:spcBef>
            </a:pPr>
            <a:r>
              <a:rPr dirty="0" sz="900" spc="-200" b="1">
                <a:solidFill>
                  <a:srgbClr val="FFFFFF"/>
                </a:solidFill>
                <a:latin typeface="Calibri"/>
                <a:cs typeface="Calibri"/>
              </a:rPr>
              <a:t>718</a:t>
            </a:r>
            <a:r>
              <a:rPr dirty="0" baseline="9259" sz="1350" spc="-300" b="1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r>
              <a:rPr dirty="0" baseline="27777" sz="1350" spc="-3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baseline="9259" sz="1350" spc="-30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baseline="27777" sz="1350" spc="-300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dirty="0" baseline="33950" sz="1350" spc="-3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baseline="27777" sz="1350" spc="-300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baseline="33950" sz="1350" spc="-300" b="1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dirty="0" baseline="24691" sz="1350" spc="-3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baseline="33950" sz="1350" spc="-300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baseline="24691" sz="1350" spc="-300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dirty="0" sz="900" spc="-200" b="1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dirty="0" baseline="24691" sz="1350" spc="-300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900" spc="-200" b="1">
                <a:solidFill>
                  <a:srgbClr val="FFFFFF"/>
                </a:solidFill>
                <a:latin typeface="Calibri"/>
                <a:cs typeface="Calibri"/>
              </a:rPr>
              <a:t>372</a:t>
            </a:r>
            <a:endParaRPr sz="900">
              <a:latin typeface="Calibri"/>
              <a:cs typeface="Calibri"/>
            </a:endParaRPr>
          </a:p>
          <a:p>
            <a:pPr marL="132080">
              <a:lnSpc>
                <a:spcPts val="540"/>
              </a:lnSpc>
            </a:pPr>
            <a:r>
              <a:rPr dirty="0" sz="900" spc="-25" b="1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006595" y="4493767"/>
            <a:ext cx="5956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40" b="1">
                <a:solidFill>
                  <a:srgbClr val="FFFFFF"/>
                </a:solidFill>
                <a:latin typeface="Calibri"/>
                <a:cs typeface="Calibri"/>
              </a:rPr>
              <a:t>812123002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083284" y="4354117"/>
            <a:ext cx="2425700" cy="7016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95580">
              <a:lnSpc>
                <a:spcPts val="894"/>
              </a:lnSpc>
            </a:pPr>
            <a:r>
              <a:rPr dirty="0" sz="900" spc="-10" b="1">
                <a:solidFill>
                  <a:srgbClr val="3F3F3F"/>
                </a:solidFill>
                <a:latin typeface="Calibri"/>
                <a:cs typeface="Calibri"/>
              </a:rPr>
              <a:t>Frequency</a:t>
            </a:r>
            <a:endParaRPr sz="900">
              <a:latin typeface="Calibri"/>
              <a:cs typeface="Calibri"/>
            </a:endParaRPr>
          </a:p>
          <a:p>
            <a:pPr marL="34925">
              <a:lnSpc>
                <a:spcPts val="1019"/>
              </a:lnSpc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0.08…</a:t>
            </a:r>
            <a:endParaRPr sz="90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465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0.07…</a:t>
            </a:r>
            <a:endParaRPr sz="90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470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0.05…</a:t>
            </a:r>
            <a:endParaRPr sz="90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470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0.03…</a:t>
            </a:r>
            <a:endParaRPr sz="90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470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0.02…</a:t>
            </a:r>
            <a:endParaRPr sz="90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470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0.00…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0.007…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0.023…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0.039…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0.055…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0.070…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0.086…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335402" y="5061965"/>
            <a:ext cx="1657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3F3F3F"/>
                </a:solidFill>
                <a:latin typeface="Calibri"/>
                <a:cs typeface="Calibri"/>
              </a:rPr>
              <a:t>Bin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043938" y="3865878"/>
            <a:ext cx="569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3F3F3F"/>
                </a:solidFill>
                <a:latin typeface="Calibri"/>
                <a:cs typeface="Calibri"/>
              </a:rPr>
              <a:t>Apple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1955927" y="5378005"/>
            <a:ext cx="734695" cy="214629"/>
            <a:chOff x="1955927" y="5378005"/>
            <a:chExt cx="734695" cy="214629"/>
          </a:xfrm>
        </p:grpSpPr>
        <p:sp>
          <p:nvSpPr>
            <p:cNvPr id="43" name="object 43" descr=""/>
            <p:cNvSpPr/>
            <p:nvPr/>
          </p:nvSpPr>
          <p:spPr>
            <a:xfrm>
              <a:off x="1955927" y="5378005"/>
              <a:ext cx="734695" cy="214629"/>
            </a:xfrm>
            <a:custGeom>
              <a:avLst/>
              <a:gdLst/>
              <a:ahLst/>
              <a:cxnLst/>
              <a:rect l="l" t="t" r="r" b="b"/>
              <a:pathLst>
                <a:path w="734694" h="214629">
                  <a:moveTo>
                    <a:pt x="7344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734437" y="214312"/>
                  </a:lnTo>
                  <a:lnTo>
                    <a:pt x="734437" y="0"/>
                  </a:lnTo>
                  <a:close/>
                </a:path>
              </a:pathLst>
            </a:custGeom>
            <a:solidFill>
              <a:srgbClr val="F2F2F2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058035" y="545384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780" y="0"/>
                  </a:moveTo>
                  <a:lnTo>
                    <a:pt x="0" y="0"/>
                  </a:lnTo>
                  <a:lnTo>
                    <a:pt x="0" y="62780"/>
                  </a:lnTo>
                  <a:lnTo>
                    <a:pt x="62780" y="62780"/>
                  </a:lnTo>
                  <a:lnTo>
                    <a:pt x="62780" y="0"/>
                  </a:lnTo>
                  <a:close/>
                </a:path>
              </a:pathLst>
            </a:custGeom>
            <a:solidFill>
              <a:srgbClr val="4471C4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058035" y="545384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0" y="62780"/>
                  </a:moveTo>
                  <a:lnTo>
                    <a:pt x="62780" y="62780"/>
                  </a:lnTo>
                  <a:lnTo>
                    <a:pt x="62780" y="0"/>
                  </a:lnTo>
                  <a:lnTo>
                    <a:pt x="0" y="0"/>
                  </a:lnTo>
                  <a:lnTo>
                    <a:pt x="0" y="6278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955927" y="5378005"/>
            <a:ext cx="734695" cy="214629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200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Frequency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914400" y="3793363"/>
            <a:ext cx="2817495" cy="1875155"/>
          </a:xfrm>
          <a:custGeom>
            <a:avLst/>
            <a:gdLst/>
            <a:ahLst/>
            <a:cxnLst/>
            <a:rect l="l" t="t" r="r" b="b"/>
            <a:pathLst>
              <a:path w="2817495" h="1875154">
                <a:moveTo>
                  <a:pt x="0" y="1875155"/>
                </a:moveTo>
                <a:lnTo>
                  <a:pt x="2817495" y="1875155"/>
                </a:lnTo>
                <a:lnTo>
                  <a:pt x="2817495" y="0"/>
                </a:lnTo>
                <a:lnTo>
                  <a:pt x="0" y="0"/>
                </a:lnTo>
                <a:lnTo>
                  <a:pt x="0" y="1875155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8" name="object 48" descr=""/>
          <p:cNvGrpSpPr/>
          <p:nvPr/>
        </p:nvGrpSpPr>
        <p:grpSpPr>
          <a:xfrm>
            <a:off x="4010660" y="3831463"/>
            <a:ext cx="2751455" cy="1841500"/>
            <a:chOff x="4010660" y="3831463"/>
            <a:chExt cx="2751455" cy="1841500"/>
          </a:xfrm>
        </p:grpSpPr>
        <p:pic>
          <p:nvPicPr>
            <p:cNvPr id="49" name="object 4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0660" y="3831463"/>
              <a:ext cx="2751455" cy="1841500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4340352" y="4422647"/>
              <a:ext cx="2269490" cy="290830"/>
            </a:xfrm>
            <a:custGeom>
              <a:avLst/>
              <a:gdLst/>
              <a:ahLst/>
              <a:cxnLst/>
              <a:rect l="l" t="t" r="r" b="b"/>
              <a:pathLst>
                <a:path w="2269490" h="290829">
                  <a:moveTo>
                    <a:pt x="38100" y="288925"/>
                  </a:moveTo>
                  <a:lnTo>
                    <a:pt x="0" y="288925"/>
                  </a:lnTo>
                  <a:lnTo>
                    <a:pt x="0" y="290449"/>
                  </a:lnTo>
                  <a:lnTo>
                    <a:pt x="38100" y="290449"/>
                  </a:lnTo>
                  <a:lnTo>
                    <a:pt x="38100" y="288925"/>
                  </a:lnTo>
                  <a:close/>
                </a:path>
                <a:path w="2269490" h="290829">
                  <a:moveTo>
                    <a:pt x="230124" y="288925"/>
                  </a:moveTo>
                  <a:lnTo>
                    <a:pt x="192024" y="288925"/>
                  </a:lnTo>
                  <a:lnTo>
                    <a:pt x="192024" y="290449"/>
                  </a:lnTo>
                  <a:lnTo>
                    <a:pt x="230124" y="290449"/>
                  </a:lnTo>
                  <a:lnTo>
                    <a:pt x="230124" y="288925"/>
                  </a:lnTo>
                  <a:close/>
                </a:path>
                <a:path w="2269490" h="290829">
                  <a:moveTo>
                    <a:pt x="420624" y="288925"/>
                  </a:moveTo>
                  <a:lnTo>
                    <a:pt x="382524" y="288925"/>
                  </a:lnTo>
                  <a:lnTo>
                    <a:pt x="382524" y="290449"/>
                  </a:lnTo>
                  <a:lnTo>
                    <a:pt x="420624" y="290449"/>
                  </a:lnTo>
                  <a:lnTo>
                    <a:pt x="420624" y="288925"/>
                  </a:lnTo>
                  <a:close/>
                </a:path>
                <a:path w="2269490" h="290829">
                  <a:moveTo>
                    <a:pt x="484632" y="286512"/>
                  </a:moveTo>
                  <a:lnTo>
                    <a:pt x="446532" y="286512"/>
                  </a:lnTo>
                  <a:lnTo>
                    <a:pt x="446532" y="290449"/>
                  </a:lnTo>
                  <a:lnTo>
                    <a:pt x="484632" y="290449"/>
                  </a:lnTo>
                  <a:lnTo>
                    <a:pt x="484632" y="286512"/>
                  </a:lnTo>
                  <a:close/>
                </a:path>
                <a:path w="2269490" h="290829">
                  <a:moveTo>
                    <a:pt x="548640" y="286512"/>
                  </a:moveTo>
                  <a:lnTo>
                    <a:pt x="510540" y="286512"/>
                  </a:lnTo>
                  <a:lnTo>
                    <a:pt x="510540" y="290449"/>
                  </a:lnTo>
                  <a:lnTo>
                    <a:pt x="548640" y="290449"/>
                  </a:lnTo>
                  <a:lnTo>
                    <a:pt x="548640" y="286512"/>
                  </a:lnTo>
                  <a:close/>
                </a:path>
                <a:path w="2269490" h="290829">
                  <a:moveTo>
                    <a:pt x="612648" y="288925"/>
                  </a:moveTo>
                  <a:lnTo>
                    <a:pt x="574548" y="288925"/>
                  </a:lnTo>
                  <a:lnTo>
                    <a:pt x="574548" y="290449"/>
                  </a:lnTo>
                  <a:lnTo>
                    <a:pt x="612648" y="290449"/>
                  </a:lnTo>
                  <a:lnTo>
                    <a:pt x="612648" y="288925"/>
                  </a:lnTo>
                  <a:close/>
                </a:path>
                <a:path w="2269490" h="290829">
                  <a:moveTo>
                    <a:pt x="676643" y="286512"/>
                  </a:moveTo>
                  <a:lnTo>
                    <a:pt x="637032" y="286512"/>
                  </a:lnTo>
                  <a:lnTo>
                    <a:pt x="637032" y="290449"/>
                  </a:lnTo>
                  <a:lnTo>
                    <a:pt x="676643" y="290449"/>
                  </a:lnTo>
                  <a:lnTo>
                    <a:pt x="676643" y="286512"/>
                  </a:lnTo>
                  <a:close/>
                </a:path>
                <a:path w="2269490" h="290829">
                  <a:moveTo>
                    <a:pt x="739140" y="275844"/>
                  </a:moveTo>
                  <a:lnTo>
                    <a:pt x="701040" y="275844"/>
                  </a:lnTo>
                  <a:lnTo>
                    <a:pt x="701040" y="290449"/>
                  </a:lnTo>
                  <a:lnTo>
                    <a:pt x="739140" y="290449"/>
                  </a:lnTo>
                  <a:lnTo>
                    <a:pt x="739140" y="275844"/>
                  </a:lnTo>
                  <a:close/>
                </a:path>
                <a:path w="2269490" h="290829">
                  <a:moveTo>
                    <a:pt x="803148" y="280416"/>
                  </a:moveTo>
                  <a:lnTo>
                    <a:pt x="765048" y="280416"/>
                  </a:lnTo>
                  <a:lnTo>
                    <a:pt x="765048" y="290449"/>
                  </a:lnTo>
                  <a:lnTo>
                    <a:pt x="803148" y="290449"/>
                  </a:lnTo>
                  <a:lnTo>
                    <a:pt x="803148" y="280416"/>
                  </a:lnTo>
                  <a:close/>
                </a:path>
                <a:path w="2269490" h="290829">
                  <a:moveTo>
                    <a:pt x="867156" y="266700"/>
                  </a:moveTo>
                  <a:lnTo>
                    <a:pt x="829056" y="266700"/>
                  </a:lnTo>
                  <a:lnTo>
                    <a:pt x="829056" y="290449"/>
                  </a:lnTo>
                  <a:lnTo>
                    <a:pt x="867156" y="290449"/>
                  </a:lnTo>
                  <a:lnTo>
                    <a:pt x="867156" y="266700"/>
                  </a:lnTo>
                  <a:close/>
                </a:path>
                <a:path w="2269490" h="290829">
                  <a:moveTo>
                    <a:pt x="931164" y="249936"/>
                  </a:moveTo>
                  <a:lnTo>
                    <a:pt x="893064" y="249936"/>
                  </a:lnTo>
                  <a:lnTo>
                    <a:pt x="893064" y="290449"/>
                  </a:lnTo>
                  <a:lnTo>
                    <a:pt x="931164" y="290449"/>
                  </a:lnTo>
                  <a:lnTo>
                    <a:pt x="931164" y="249936"/>
                  </a:lnTo>
                  <a:close/>
                </a:path>
                <a:path w="2269490" h="290829">
                  <a:moveTo>
                    <a:pt x="995159" y="231648"/>
                  </a:moveTo>
                  <a:lnTo>
                    <a:pt x="955548" y="231648"/>
                  </a:lnTo>
                  <a:lnTo>
                    <a:pt x="955548" y="290449"/>
                  </a:lnTo>
                  <a:lnTo>
                    <a:pt x="995159" y="290449"/>
                  </a:lnTo>
                  <a:lnTo>
                    <a:pt x="995159" y="231648"/>
                  </a:lnTo>
                  <a:close/>
                </a:path>
                <a:path w="2269490" h="290829">
                  <a:moveTo>
                    <a:pt x="1059180" y="217932"/>
                  </a:moveTo>
                  <a:lnTo>
                    <a:pt x="1019556" y="217932"/>
                  </a:lnTo>
                  <a:lnTo>
                    <a:pt x="1019556" y="290449"/>
                  </a:lnTo>
                  <a:lnTo>
                    <a:pt x="1059180" y="290449"/>
                  </a:lnTo>
                  <a:lnTo>
                    <a:pt x="1059180" y="217932"/>
                  </a:lnTo>
                  <a:close/>
                </a:path>
                <a:path w="2269490" h="290829">
                  <a:moveTo>
                    <a:pt x="1121664" y="175260"/>
                  </a:moveTo>
                  <a:lnTo>
                    <a:pt x="1083564" y="175260"/>
                  </a:lnTo>
                  <a:lnTo>
                    <a:pt x="1083564" y="290449"/>
                  </a:lnTo>
                  <a:lnTo>
                    <a:pt x="1121664" y="290449"/>
                  </a:lnTo>
                  <a:lnTo>
                    <a:pt x="1121664" y="175260"/>
                  </a:lnTo>
                  <a:close/>
                </a:path>
                <a:path w="2269490" h="290829">
                  <a:moveTo>
                    <a:pt x="1185672" y="105156"/>
                  </a:moveTo>
                  <a:lnTo>
                    <a:pt x="1147572" y="105156"/>
                  </a:lnTo>
                  <a:lnTo>
                    <a:pt x="1147572" y="290449"/>
                  </a:lnTo>
                  <a:lnTo>
                    <a:pt x="1185672" y="290449"/>
                  </a:lnTo>
                  <a:lnTo>
                    <a:pt x="1185672" y="105156"/>
                  </a:lnTo>
                  <a:close/>
                </a:path>
                <a:path w="2269490" h="290829">
                  <a:moveTo>
                    <a:pt x="1249680" y="0"/>
                  </a:moveTo>
                  <a:lnTo>
                    <a:pt x="1211580" y="0"/>
                  </a:lnTo>
                  <a:lnTo>
                    <a:pt x="1211580" y="290449"/>
                  </a:lnTo>
                  <a:lnTo>
                    <a:pt x="1249680" y="290449"/>
                  </a:lnTo>
                  <a:lnTo>
                    <a:pt x="1249680" y="0"/>
                  </a:lnTo>
                  <a:close/>
                </a:path>
                <a:path w="2269490" h="290829">
                  <a:moveTo>
                    <a:pt x="1313688" y="25908"/>
                  </a:moveTo>
                  <a:lnTo>
                    <a:pt x="1275588" y="25908"/>
                  </a:lnTo>
                  <a:lnTo>
                    <a:pt x="1275588" y="290449"/>
                  </a:lnTo>
                  <a:lnTo>
                    <a:pt x="1313688" y="290449"/>
                  </a:lnTo>
                  <a:lnTo>
                    <a:pt x="1313688" y="25908"/>
                  </a:lnTo>
                  <a:close/>
                </a:path>
                <a:path w="2269490" h="290829">
                  <a:moveTo>
                    <a:pt x="1377683" y="123444"/>
                  </a:moveTo>
                  <a:lnTo>
                    <a:pt x="1338072" y="123444"/>
                  </a:lnTo>
                  <a:lnTo>
                    <a:pt x="1338072" y="290449"/>
                  </a:lnTo>
                  <a:lnTo>
                    <a:pt x="1377683" y="290449"/>
                  </a:lnTo>
                  <a:lnTo>
                    <a:pt x="1377683" y="123444"/>
                  </a:lnTo>
                  <a:close/>
                </a:path>
                <a:path w="2269490" h="290829">
                  <a:moveTo>
                    <a:pt x="1441691" y="178308"/>
                  </a:moveTo>
                  <a:lnTo>
                    <a:pt x="1402080" y="178308"/>
                  </a:lnTo>
                  <a:lnTo>
                    <a:pt x="1402080" y="290449"/>
                  </a:lnTo>
                  <a:lnTo>
                    <a:pt x="1441691" y="290449"/>
                  </a:lnTo>
                  <a:lnTo>
                    <a:pt x="1441691" y="178308"/>
                  </a:lnTo>
                  <a:close/>
                </a:path>
                <a:path w="2269490" h="290829">
                  <a:moveTo>
                    <a:pt x="1504188" y="246888"/>
                  </a:moveTo>
                  <a:lnTo>
                    <a:pt x="1466088" y="246888"/>
                  </a:lnTo>
                  <a:lnTo>
                    <a:pt x="1466088" y="290449"/>
                  </a:lnTo>
                  <a:lnTo>
                    <a:pt x="1504188" y="290449"/>
                  </a:lnTo>
                  <a:lnTo>
                    <a:pt x="1504188" y="246888"/>
                  </a:lnTo>
                  <a:close/>
                </a:path>
                <a:path w="2269490" h="290829">
                  <a:moveTo>
                    <a:pt x="1568196" y="266700"/>
                  </a:moveTo>
                  <a:lnTo>
                    <a:pt x="1530096" y="266700"/>
                  </a:lnTo>
                  <a:lnTo>
                    <a:pt x="1530096" y="290449"/>
                  </a:lnTo>
                  <a:lnTo>
                    <a:pt x="1568196" y="290449"/>
                  </a:lnTo>
                  <a:lnTo>
                    <a:pt x="1568196" y="266700"/>
                  </a:lnTo>
                  <a:close/>
                </a:path>
                <a:path w="2269490" h="290829">
                  <a:moveTo>
                    <a:pt x="1632204" y="271272"/>
                  </a:moveTo>
                  <a:lnTo>
                    <a:pt x="1594104" y="271272"/>
                  </a:lnTo>
                  <a:lnTo>
                    <a:pt x="1594104" y="290449"/>
                  </a:lnTo>
                  <a:lnTo>
                    <a:pt x="1632204" y="290449"/>
                  </a:lnTo>
                  <a:lnTo>
                    <a:pt x="1632204" y="271272"/>
                  </a:lnTo>
                  <a:close/>
                </a:path>
                <a:path w="2269490" h="290829">
                  <a:moveTo>
                    <a:pt x="1696199" y="283464"/>
                  </a:moveTo>
                  <a:lnTo>
                    <a:pt x="1656588" y="283464"/>
                  </a:lnTo>
                  <a:lnTo>
                    <a:pt x="1656588" y="290449"/>
                  </a:lnTo>
                  <a:lnTo>
                    <a:pt x="1696199" y="290449"/>
                  </a:lnTo>
                  <a:lnTo>
                    <a:pt x="1696199" y="283464"/>
                  </a:lnTo>
                  <a:close/>
                </a:path>
                <a:path w="2269490" h="290829">
                  <a:moveTo>
                    <a:pt x="1760220" y="284988"/>
                  </a:moveTo>
                  <a:lnTo>
                    <a:pt x="1720596" y="284988"/>
                  </a:lnTo>
                  <a:lnTo>
                    <a:pt x="1720596" y="290449"/>
                  </a:lnTo>
                  <a:lnTo>
                    <a:pt x="1760220" y="290449"/>
                  </a:lnTo>
                  <a:lnTo>
                    <a:pt x="1760220" y="284988"/>
                  </a:lnTo>
                  <a:close/>
                </a:path>
                <a:path w="2269490" h="290829">
                  <a:moveTo>
                    <a:pt x="1822704" y="283464"/>
                  </a:moveTo>
                  <a:lnTo>
                    <a:pt x="1784604" y="283464"/>
                  </a:lnTo>
                  <a:lnTo>
                    <a:pt x="1784604" y="290449"/>
                  </a:lnTo>
                  <a:lnTo>
                    <a:pt x="1822704" y="290449"/>
                  </a:lnTo>
                  <a:lnTo>
                    <a:pt x="1822704" y="283464"/>
                  </a:lnTo>
                  <a:close/>
                </a:path>
                <a:path w="2269490" h="290829">
                  <a:moveTo>
                    <a:pt x="1950720" y="288925"/>
                  </a:moveTo>
                  <a:lnTo>
                    <a:pt x="1912620" y="288925"/>
                  </a:lnTo>
                  <a:lnTo>
                    <a:pt x="1912620" y="290449"/>
                  </a:lnTo>
                  <a:lnTo>
                    <a:pt x="1950720" y="290449"/>
                  </a:lnTo>
                  <a:lnTo>
                    <a:pt x="1950720" y="288925"/>
                  </a:lnTo>
                  <a:close/>
                </a:path>
                <a:path w="2269490" h="290829">
                  <a:moveTo>
                    <a:pt x="2014728" y="288925"/>
                  </a:moveTo>
                  <a:lnTo>
                    <a:pt x="1976628" y="288925"/>
                  </a:lnTo>
                  <a:lnTo>
                    <a:pt x="1976628" y="290449"/>
                  </a:lnTo>
                  <a:lnTo>
                    <a:pt x="2014728" y="290449"/>
                  </a:lnTo>
                  <a:lnTo>
                    <a:pt x="2014728" y="288925"/>
                  </a:lnTo>
                  <a:close/>
                </a:path>
                <a:path w="2269490" h="290829">
                  <a:moveTo>
                    <a:pt x="2078723" y="288036"/>
                  </a:moveTo>
                  <a:lnTo>
                    <a:pt x="2039112" y="288036"/>
                  </a:lnTo>
                  <a:lnTo>
                    <a:pt x="2039112" y="290449"/>
                  </a:lnTo>
                  <a:lnTo>
                    <a:pt x="2078723" y="290449"/>
                  </a:lnTo>
                  <a:lnTo>
                    <a:pt x="2078723" y="288036"/>
                  </a:lnTo>
                  <a:close/>
                </a:path>
                <a:path w="2269490" h="290829">
                  <a:moveTo>
                    <a:pt x="2269236" y="288925"/>
                  </a:moveTo>
                  <a:lnTo>
                    <a:pt x="2231136" y="288925"/>
                  </a:lnTo>
                  <a:lnTo>
                    <a:pt x="2231136" y="290449"/>
                  </a:lnTo>
                  <a:lnTo>
                    <a:pt x="2269236" y="290449"/>
                  </a:lnTo>
                  <a:lnTo>
                    <a:pt x="2269236" y="288925"/>
                  </a:lnTo>
                  <a:close/>
                </a:path>
              </a:pathLst>
            </a:custGeom>
            <a:solidFill>
              <a:srgbClr val="4471C4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340352" y="4422648"/>
              <a:ext cx="2269490" cy="290830"/>
            </a:xfrm>
            <a:custGeom>
              <a:avLst/>
              <a:gdLst/>
              <a:ahLst/>
              <a:cxnLst/>
              <a:rect l="l" t="t" r="r" b="b"/>
              <a:pathLst>
                <a:path w="2269490" h="290829">
                  <a:moveTo>
                    <a:pt x="0" y="288925"/>
                  </a:moveTo>
                  <a:lnTo>
                    <a:pt x="38100" y="288925"/>
                  </a:lnTo>
                  <a:lnTo>
                    <a:pt x="38100" y="290448"/>
                  </a:lnTo>
                  <a:lnTo>
                    <a:pt x="0" y="290448"/>
                  </a:lnTo>
                  <a:lnTo>
                    <a:pt x="0" y="288925"/>
                  </a:lnTo>
                  <a:close/>
                </a:path>
                <a:path w="2269490" h="290829">
                  <a:moveTo>
                    <a:pt x="192024" y="288925"/>
                  </a:moveTo>
                  <a:lnTo>
                    <a:pt x="230124" y="288925"/>
                  </a:lnTo>
                  <a:lnTo>
                    <a:pt x="230124" y="290448"/>
                  </a:lnTo>
                  <a:lnTo>
                    <a:pt x="192024" y="290448"/>
                  </a:lnTo>
                  <a:lnTo>
                    <a:pt x="192024" y="288925"/>
                  </a:lnTo>
                  <a:close/>
                </a:path>
                <a:path w="2269490" h="290829">
                  <a:moveTo>
                    <a:pt x="382524" y="288925"/>
                  </a:moveTo>
                  <a:lnTo>
                    <a:pt x="420624" y="288925"/>
                  </a:lnTo>
                  <a:lnTo>
                    <a:pt x="420624" y="290448"/>
                  </a:lnTo>
                  <a:lnTo>
                    <a:pt x="382524" y="290448"/>
                  </a:lnTo>
                  <a:lnTo>
                    <a:pt x="382524" y="288925"/>
                  </a:lnTo>
                  <a:close/>
                </a:path>
                <a:path w="2269490" h="290829">
                  <a:moveTo>
                    <a:pt x="446532" y="286512"/>
                  </a:moveTo>
                  <a:lnTo>
                    <a:pt x="484632" y="286512"/>
                  </a:lnTo>
                  <a:lnTo>
                    <a:pt x="484632" y="290446"/>
                  </a:lnTo>
                  <a:lnTo>
                    <a:pt x="446532" y="290446"/>
                  </a:lnTo>
                  <a:lnTo>
                    <a:pt x="446532" y="286512"/>
                  </a:lnTo>
                  <a:close/>
                </a:path>
                <a:path w="2269490" h="290829">
                  <a:moveTo>
                    <a:pt x="510540" y="286512"/>
                  </a:moveTo>
                  <a:lnTo>
                    <a:pt x="548640" y="286512"/>
                  </a:lnTo>
                  <a:lnTo>
                    <a:pt x="548640" y="290446"/>
                  </a:lnTo>
                  <a:lnTo>
                    <a:pt x="510540" y="290446"/>
                  </a:lnTo>
                  <a:lnTo>
                    <a:pt x="510540" y="286512"/>
                  </a:lnTo>
                  <a:close/>
                </a:path>
                <a:path w="2269490" h="290829">
                  <a:moveTo>
                    <a:pt x="574548" y="288925"/>
                  </a:moveTo>
                  <a:lnTo>
                    <a:pt x="612648" y="288925"/>
                  </a:lnTo>
                  <a:lnTo>
                    <a:pt x="612648" y="290448"/>
                  </a:lnTo>
                  <a:lnTo>
                    <a:pt x="574548" y="290448"/>
                  </a:lnTo>
                  <a:lnTo>
                    <a:pt x="574548" y="288925"/>
                  </a:lnTo>
                  <a:close/>
                </a:path>
                <a:path w="2269490" h="290829">
                  <a:moveTo>
                    <a:pt x="637032" y="286512"/>
                  </a:moveTo>
                  <a:lnTo>
                    <a:pt x="676654" y="286512"/>
                  </a:lnTo>
                  <a:lnTo>
                    <a:pt x="676654" y="290446"/>
                  </a:lnTo>
                  <a:lnTo>
                    <a:pt x="637032" y="290446"/>
                  </a:lnTo>
                  <a:lnTo>
                    <a:pt x="637032" y="286512"/>
                  </a:lnTo>
                  <a:close/>
                </a:path>
                <a:path w="2269490" h="290829">
                  <a:moveTo>
                    <a:pt x="701040" y="275844"/>
                  </a:moveTo>
                  <a:lnTo>
                    <a:pt x="739140" y="275844"/>
                  </a:lnTo>
                  <a:lnTo>
                    <a:pt x="739140" y="290444"/>
                  </a:lnTo>
                  <a:lnTo>
                    <a:pt x="701040" y="290444"/>
                  </a:lnTo>
                  <a:lnTo>
                    <a:pt x="701040" y="275844"/>
                  </a:lnTo>
                  <a:close/>
                </a:path>
                <a:path w="2269490" h="290829">
                  <a:moveTo>
                    <a:pt x="765048" y="280416"/>
                  </a:moveTo>
                  <a:lnTo>
                    <a:pt x="803148" y="280416"/>
                  </a:lnTo>
                  <a:lnTo>
                    <a:pt x="803148" y="290447"/>
                  </a:lnTo>
                  <a:lnTo>
                    <a:pt x="765048" y="290447"/>
                  </a:lnTo>
                  <a:lnTo>
                    <a:pt x="765048" y="280416"/>
                  </a:lnTo>
                  <a:close/>
                </a:path>
                <a:path w="2269490" h="290829">
                  <a:moveTo>
                    <a:pt x="829056" y="266700"/>
                  </a:moveTo>
                  <a:lnTo>
                    <a:pt x="867156" y="266700"/>
                  </a:lnTo>
                  <a:lnTo>
                    <a:pt x="867156" y="290447"/>
                  </a:lnTo>
                  <a:lnTo>
                    <a:pt x="829056" y="290447"/>
                  </a:lnTo>
                  <a:lnTo>
                    <a:pt x="829056" y="266700"/>
                  </a:lnTo>
                  <a:close/>
                </a:path>
                <a:path w="2269490" h="290829">
                  <a:moveTo>
                    <a:pt x="893064" y="249936"/>
                  </a:moveTo>
                  <a:lnTo>
                    <a:pt x="931164" y="249936"/>
                  </a:lnTo>
                  <a:lnTo>
                    <a:pt x="931164" y="290446"/>
                  </a:lnTo>
                  <a:lnTo>
                    <a:pt x="893064" y="290446"/>
                  </a:lnTo>
                  <a:lnTo>
                    <a:pt x="893064" y="249936"/>
                  </a:lnTo>
                  <a:close/>
                </a:path>
                <a:path w="2269490" h="290829">
                  <a:moveTo>
                    <a:pt x="955548" y="231648"/>
                  </a:moveTo>
                  <a:lnTo>
                    <a:pt x="995170" y="231648"/>
                  </a:lnTo>
                  <a:lnTo>
                    <a:pt x="995170" y="290445"/>
                  </a:lnTo>
                  <a:lnTo>
                    <a:pt x="955548" y="290445"/>
                  </a:lnTo>
                  <a:lnTo>
                    <a:pt x="955548" y="231648"/>
                  </a:lnTo>
                  <a:close/>
                </a:path>
                <a:path w="2269490" h="290829">
                  <a:moveTo>
                    <a:pt x="1019556" y="217932"/>
                  </a:moveTo>
                  <a:lnTo>
                    <a:pt x="1059183" y="217932"/>
                  </a:lnTo>
                  <a:lnTo>
                    <a:pt x="1059183" y="290446"/>
                  </a:lnTo>
                  <a:lnTo>
                    <a:pt x="1019556" y="290446"/>
                  </a:lnTo>
                  <a:lnTo>
                    <a:pt x="1019556" y="217932"/>
                  </a:lnTo>
                  <a:close/>
                </a:path>
                <a:path w="2269490" h="290829">
                  <a:moveTo>
                    <a:pt x="1083564" y="175260"/>
                  </a:moveTo>
                  <a:lnTo>
                    <a:pt x="1121664" y="175260"/>
                  </a:lnTo>
                  <a:lnTo>
                    <a:pt x="1121664" y="290447"/>
                  </a:lnTo>
                  <a:lnTo>
                    <a:pt x="1083564" y="290447"/>
                  </a:lnTo>
                  <a:lnTo>
                    <a:pt x="1083564" y="175260"/>
                  </a:lnTo>
                  <a:close/>
                </a:path>
                <a:path w="2269490" h="290829">
                  <a:moveTo>
                    <a:pt x="1147572" y="105156"/>
                  </a:moveTo>
                  <a:lnTo>
                    <a:pt x="1185672" y="105156"/>
                  </a:lnTo>
                  <a:lnTo>
                    <a:pt x="1185672" y="290446"/>
                  </a:lnTo>
                  <a:lnTo>
                    <a:pt x="1147572" y="290446"/>
                  </a:lnTo>
                  <a:lnTo>
                    <a:pt x="1147572" y="105156"/>
                  </a:lnTo>
                  <a:close/>
                </a:path>
                <a:path w="2269490" h="290829">
                  <a:moveTo>
                    <a:pt x="1211580" y="0"/>
                  </a:moveTo>
                  <a:lnTo>
                    <a:pt x="1249680" y="0"/>
                  </a:lnTo>
                  <a:lnTo>
                    <a:pt x="1249680" y="290447"/>
                  </a:lnTo>
                  <a:lnTo>
                    <a:pt x="1211580" y="290447"/>
                  </a:lnTo>
                  <a:lnTo>
                    <a:pt x="1211580" y="0"/>
                  </a:lnTo>
                  <a:close/>
                </a:path>
                <a:path w="2269490" h="290829">
                  <a:moveTo>
                    <a:pt x="1275588" y="25908"/>
                  </a:moveTo>
                  <a:lnTo>
                    <a:pt x="1313688" y="25908"/>
                  </a:lnTo>
                  <a:lnTo>
                    <a:pt x="1313688" y="290445"/>
                  </a:lnTo>
                  <a:lnTo>
                    <a:pt x="1275588" y="290445"/>
                  </a:lnTo>
                  <a:lnTo>
                    <a:pt x="1275588" y="25908"/>
                  </a:lnTo>
                  <a:close/>
                </a:path>
                <a:path w="2269490" h="290829">
                  <a:moveTo>
                    <a:pt x="1338072" y="123444"/>
                  </a:moveTo>
                  <a:lnTo>
                    <a:pt x="1377695" y="123444"/>
                  </a:lnTo>
                  <a:lnTo>
                    <a:pt x="1377695" y="290443"/>
                  </a:lnTo>
                  <a:lnTo>
                    <a:pt x="1338072" y="290443"/>
                  </a:lnTo>
                  <a:lnTo>
                    <a:pt x="1338072" y="123444"/>
                  </a:lnTo>
                  <a:close/>
                </a:path>
                <a:path w="2269490" h="290829">
                  <a:moveTo>
                    <a:pt x="1402080" y="178308"/>
                  </a:moveTo>
                  <a:lnTo>
                    <a:pt x="1441703" y="178308"/>
                  </a:lnTo>
                  <a:lnTo>
                    <a:pt x="1441703" y="290445"/>
                  </a:lnTo>
                  <a:lnTo>
                    <a:pt x="1402080" y="290445"/>
                  </a:lnTo>
                  <a:lnTo>
                    <a:pt x="1402080" y="178308"/>
                  </a:lnTo>
                  <a:close/>
                </a:path>
                <a:path w="2269490" h="290829">
                  <a:moveTo>
                    <a:pt x="1466088" y="246888"/>
                  </a:moveTo>
                  <a:lnTo>
                    <a:pt x="1504188" y="246888"/>
                  </a:lnTo>
                  <a:lnTo>
                    <a:pt x="1504188" y="290445"/>
                  </a:lnTo>
                  <a:lnTo>
                    <a:pt x="1466088" y="290445"/>
                  </a:lnTo>
                  <a:lnTo>
                    <a:pt x="1466088" y="246888"/>
                  </a:lnTo>
                  <a:close/>
                </a:path>
                <a:path w="2269490" h="290829">
                  <a:moveTo>
                    <a:pt x="1530096" y="266700"/>
                  </a:moveTo>
                  <a:lnTo>
                    <a:pt x="1568196" y="266700"/>
                  </a:lnTo>
                  <a:lnTo>
                    <a:pt x="1568196" y="290447"/>
                  </a:lnTo>
                  <a:lnTo>
                    <a:pt x="1530096" y="290447"/>
                  </a:lnTo>
                  <a:lnTo>
                    <a:pt x="1530096" y="266700"/>
                  </a:lnTo>
                  <a:close/>
                </a:path>
                <a:path w="2269490" h="290829">
                  <a:moveTo>
                    <a:pt x="1594104" y="271272"/>
                  </a:moveTo>
                  <a:lnTo>
                    <a:pt x="1632204" y="271272"/>
                  </a:lnTo>
                  <a:lnTo>
                    <a:pt x="1632204" y="290446"/>
                  </a:lnTo>
                  <a:lnTo>
                    <a:pt x="1594104" y="290446"/>
                  </a:lnTo>
                  <a:lnTo>
                    <a:pt x="1594104" y="271272"/>
                  </a:lnTo>
                  <a:close/>
                </a:path>
                <a:path w="2269490" h="290829">
                  <a:moveTo>
                    <a:pt x="1656588" y="283464"/>
                  </a:moveTo>
                  <a:lnTo>
                    <a:pt x="1696211" y="283464"/>
                  </a:lnTo>
                  <a:lnTo>
                    <a:pt x="1696211" y="290444"/>
                  </a:lnTo>
                  <a:lnTo>
                    <a:pt x="1656588" y="290444"/>
                  </a:lnTo>
                  <a:lnTo>
                    <a:pt x="1656588" y="283464"/>
                  </a:lnTo>
                  <a:close/>
                </a:path>
                <a:path w="2269490" h="290829">
                  <a:moveTo>
                    <a:pt x="1720596" y="284988"/>
                  </a:moveTo>
                  <a:lnTo>
                    <a:pt x="1760223" y="284988"/>
                  </a:lnTo>
                  <a:lnTo>
                    <a:pt x="1760223" y="290445"/>
                  </a:lnTo>
                  <a:lnTo>
                    <a:pt x="1720596" y="290445"/>
                  </a:lnTo>
                  <a:lnTo>
                    <a:pt x="1720596" y="284988"/>
                  </a:lnTo>
                  <a:close/>
                </a:path>
                <a:path w="2269490" h="290829">
                  <a:moveTo>
                    <a:pt x="1784604" y="283464"/>
                  </a:moveTo>
                  <a:lnTo>
                    <a:pt x="1822704" y="283464"/>
                  </a:lnTo>
                  <a:lnTo>
                    <a:pt x="1822704" y="290444"/>
                  </a:lnTo>
                  <a:lnTo>
                    <a:pt x="1784604" y="290444"/>
                  </a:lnTo>
                  <a:lnTo>
                    <a:pt x="1784604" y="283464"/>
                  </a:lnTo>
                  <a:close/>
                </a:path>
                <a:path w="2269490" h="290829">
                  <a:moveTo>
                    <a:pt x="1912620" y="288925"/>
                  </a:moveTo>
                  <a:lnTo>
                    <a:pt x="1950720" y="288925"/>
                  </a:lnTo>
                  <a:lnTo>
                    <a:pt x="1950720" y="290448"/>
                  </a:lnTo>
                  <a:lnTo>
                    <a:pt x="1912620" y="290448"/>
                  </a:lnTo>
                  <a:lnTo>
                    <a:pt x="1912620" y="288925"/>
                  </a:lnTo>
                  <a:close/>
                </a:path>
                <a:path w="2269490" h="290829">
                  <a:moveTo>
                    <a:pt x="1976628" y="288925"/>
                  </a:moveTo>
                  <a:lnTo>
                    <a:pt x="2014728" y="288925"/>
                  </a:lnTo>
                  <a:lnTo>
                    <a:pt x="2014728" y="290448"/>
                  </a:lnTo>
                  <a:lnTo>
                    <a:pt x="1976628" y="290448"/>
                  </a:lnTo>
                  <a:lnTo>
                    <a:pt x="1976628" y="288925"/>
                  </a:lnTo>
                  <a:close/>
                </a:path>
                <a:path w="2269490" h="290829">
                  <a:moveTo>
                    <a:pt x="2039112" y="288036"/>
                  </a:moveTo>
                  <a:lnTo>
                    <a:pt x="2078735" y="288036"/>
                  </a:lnTo>
                  <a:lnTo>
                    <a:pt x="2078735" y="290447"/>
                  </a:lnTo>
                  <a:lnTo>
                    <a:pt x="2039112" y="290447"/>
                  </a:lnTo>
                  <a:lnTo>
                    <a:pt x="2039112" y="288036"/>
                  </a:lnTo>
                  <a:close/>
                </a:path>
                <a:path w="2269490" h="290829">
                  <a:moveTo>
                    <a:pt x="2231136" y="288925"/>
                  </a:moveTo>
                  <a:lnTo>
                    <a:pt x="2269236" y="288925"/>
                  </a:lnTo>
                  <a:lnTo>
                    <a:pt x="2269236" y="290448"/>
                  </a:lnTo>
                  <a:lnTo>
                    <a:pt x="2231136" y="290448"/>
                  </a:lnTo>
                  <a:lnTo>
                    <a:pt x="2231136" y="28892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328033" y="4713097"/>
              <a:ext cx="2294890" cy="0"/>
            </a:xfrm>
            <a:custGeom>
              <a:avLst/>
              <a:gdLst/>
              <a:ahLst/>
              <a:cxnLst/>
              <a:rect l="l" t="t" r="r" b="b"/>
              <a:pathLst>
                <a:path w="2294890" h="0">
                  <a:moveTo>
                    <a:pt x="0" y="0"/>
                  </a:moveTo>
                  <a:lnTo>
                    <a:pt x="2294382" y="0"/>
                  </a:lnTo>
                </a:path>
              </a:pathLst>
            </a:custGeom>
            <a:ln w="19050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4180077" y="4392598"/>
            <a:ext cx="2364105" cy="66802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62560">
              <a:lnSpc>
                <a:spcPts val="890"/>
              </a:lnSpc>
            </a:pPr>
            <a:r>
              <a:rPr dirty="0" sz="900" spc="-10" b="1">
                <a:solidFill>
                  <a:srgbClr val="3F3F3F"/>
                </a:solidFill>
                <a:latin typeface="Calibri"/>
                <a:cs typeface="Calibri"/>
              </a:rPr>
              <a:t>Frequency</a:t>
            </a:r>
            <a:endParaRPr sz="900">
              <a:latin typeface="Calibri"/>
              <a:cs typeface="Calibri"/>
            </a:endParaRPr>
          </a:p>
          <a:p>
            <a:pPr marL="36195">
              <a:lnSpc>
                <a:spcPts val="1015"/>
              </a:lnSpc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0.06…</a:t>
            </a:r>
            <a:endParaRPr sz="9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425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0.05…</a:t>
            </a:r>
            <a:endParaRPr sz="9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425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0.04…</a:t>
            </a:r>
            <a:endParaRPr sz="9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425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0.03…</a:t>
            </a:r>
            <a:endParaRPr sz="9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425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0.02…</a:t>
            </a:r>
            <a:endParaRPr sz="9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425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0.01…</a:t>
            </a:r>
            <a:endParaRPr sz="900">
              <a:latin typeface="Calibri"/>
              <a:cs typeface="Calibri"/>
            </a:endParaRPr>
          </a:p>
          <a:p>
            <a:pPr marL="12700" marR="306705" indent="23495">
              <a:lnSpc>
                <a:spcPts val="1510"/>
              </a:lnSpc>
              <a:spcBef>
                <a:spcPts val="120"/>
              </a:spcBef>
            </a:pPr>
            <a:r>
              <a:rPr dirty="0" sz="90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0.00…</a:t>
            </a:r>
            <a:r>
              <a:rPr dirty="0" sz="900" spc="5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0.009…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0.020…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0.032…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0.043…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0.054…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010660" y="3831463"/>
            <a:ext cx="2751455" cy="1841500"/>
          </a:xfrm>
          <a:prstGeom prst="rect">
            <a:avLst/>
          </a:prstGeom>
          <a:ln w="9525">
            <a:solidFill>
              <a:srgbClr val="BEBEBE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1800" spc="-10" b="1">
                <a:solidFill>
                  <a:srgbClr val="3F3F3F"/>
                </a:solidFill>
                <a:latin typeface="Calibri"/>
                <a:cs typeface="Calibri"/>
              </a:rPr>
              <a:t>SP500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800">
              <a:latin typeface="Calibri"/>
              <a:cs typeface="Calibri"/>
            </a:endParaRPr>
          </a:p>
          <a:p>
            <a:pPr algn="ctr" marL="177800">
              <a:lnSpc>
                <a:spcPct val="100000"/>
              </a:lnSpc>
            </a:pPr>
            <a:r>
              <a:rPr dirty="0" sz="900" spc="-95" b="1">
                <a:solidFill>
                  <a:srgbClr val="FFFFFF"/>
                </a:solidFill>
                <a:latin typeface="Calibri"/>
                <a:cs typeface="Calibri"/>
              </a:rPr>
              <a:t>1001001331413821350629195</a:t>
            </a:r>
            <a:r>
              <a:rPr dirty="0" baseline="18518" sz="1350" spc="-142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900" spc="-95" b="1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dirty="0" baseline="18518" sz="1350" spc="-142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dirty="0" baseline="6172" sz="1350" spc="-142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baseline="18518" sz="1350" spc="-142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baseline="6172" sz="1350" spc="-142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900" spc="-9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baseline="6172" sz="1350" spc="-142" b="1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dirty="0" sz="900" spc="-95" b="1">
                <a:solidFill>
                  <a:srgbClr val="FFFFFF"/>
                </a:solidFill>
                <a:latin typeface="Calibri"/>
                <a:cs typeface="Calibri"/>
              </a:rPr>
              <a:t>4947382166560112001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900">
              <a:latin typeface="Calibri"/>
              <a:cs typeface="Calibri"/>
            </a:endParaRPr>
          </a:p>
          <a:p>
            <a:pPr algn="ctr" marL="179070">
              <a:lnSpc>
                <a:spcPct val="100000"/>
              </a:lnSpc>
            </a:pPr>
            <a:r>
              <a:rPr dirty="0" sz="900" spc="-25" b="1">
                <a:solidFill>
                  <a:srgbClr val="3F3F3F"/>
                </a:solidFill>
                <a:latin typeface="Calibri"/>
                <a:cs typeface="Calibri"/>
              </a:rPr>
              <a:t>Bin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5019166" y="5382450"/>
            <a:ext cx="734695" cy="214629"/>
            <a:chOff x="5019166" y="5382450"/>
            <a:chExt cx="734695" cy="214629"/>
          </a:xfrm>
        </p:grpSpPr>
        <p:sp>
          <p:nvSpPr>
            <p:cNvPr id="56" name="object 56" descr=""/>
            <p:cNvSpPr/>
            <p:nvPr/>
          </p:nvSpPr>
          <p:spPr>
            <a:xfrm>
              <a:off x="5019166" y="5382450"/>
              <a:ext cx="734695" cy="214629"/>
            </a:xfrm>
            <a:custGeom>
              <a:avLst/>
              <a:gdLst/>
              <a:ahLst/>
              <a:cxnLst/>
              <a:rect l="l" t="t" r="r" b="b"/>
              <a:pathLst>
                <a:path w="734695" h="214629">
                  <a:moveTo>
                    <a:pt x="7344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734437" y="214312"/>
                  </a:lnTo>
                  <a:lnTo>
                    <a:pt x="734437" y="0"/>
                  </a:lnTo>
                  <a:close/>
                </a:path>
              </a:pathLst>
            </a:custGeom>
            <a:solidFill>
              <a:srgbClr val="F2F2F2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5121274" y="5458290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780" y="0"/>
                  </a:moveTo>
                  <a:lnTo>
                    <a:pt x="0" y="0"/>
                  </a:lnTo>
                  <a:lnTo>
                    <a:pt x="0" y="62780"/>
                  </a:lnTo>
                  <a:lnTo>
                    <a:pt x="62780" y="62780"/>
                  </a:lnTo>
                  <a:lnTo>
                    <a:pt x="62780" y="0"/>
                  </a:lnTo>
                  <a:close/>
                </a:path>
              </a:pathLst>
            </a:custGeom>
            <a:solidFill>
              <a:srgbClr val="4471C4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5121274" y="5458290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0" y="62780"/>
                  </a:moveTo>
                  <a:lnTo>
                    <a:pt x="62780" y="62780"/>
                  </a:lnTo>
                  <a:lnTo>
                    <a:pt x="62780" y="0"/>
                  </a:lnTo>
                  <a:lnTo>
                    <a:pt x="0" y="0"/>
                  </a:lnTo>
                  <a:lnTo>
                    <a:pt x="0" y="6278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5019166" y="5382450"/>
            <a:ext cx="734695" cy="214629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204"/>
              </a:spcBef>
            </a:pPr>
            <a:r>
              <a:rPr dirty="0" sz="900" spc="-10">
                <a:solidFill>
                  <a:srgbClr val="3F3F3F"/>
                </a:solidFill>
                <a:latin typeface="Calibri"/>
                <a:cs typeface="Calibri"/>
              </a:rPr>
              <a:t>Frequency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2" y="2011422"/>
            <a:ext cx="442658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Correlation</a:t>
            </a:r>
            <a:r>
              <a:rPr dirty="0" spc="-40"/>
              <a:t> </a:t>
            </a:r>
            <a:r>
              <a:rPr dirty="0"/>
              <a:t>matrix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Daily</a:t>
            </a:r>
            <a:r>
              <a:rPr dirty="0" spc="-40"/>
              <a:t> </a:t>
            </a:r>
            <a:r>
              <a:rPr dirty="0" spc="-10"/>
              <a:t>Returns: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35534" y="2759709"/>
            <a:ext cx="5899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Here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correlation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matrix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for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each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stock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and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200" spc="-3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500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index: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49354" y="3511931"/>
          <a:ext cx="7576184" cy="190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45"/>
                <a:gridCol w="1671955"/>
                <a:gridCol w="1758950"/>
                <a:gridCol w="1760854"/>
                <a:gridCol w="1672589"/>
              </a:tblGrid>
              <a:tr h="409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50" spc="-20" b="1">
                          <a:latin typeface="Times New Roman"/>
                          <a:cs typeface="Times New Roman"/>
                        </a:rPr>
                        <a:t>MSFT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850" spc="-10" b="1">
                          <a:latin typeface="Times New Roman"/>
                          <a:cs typeface="Times New Roman"/>
                        </a:rPr>
                        <a:t>Tesla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50" spc="-10" b="1">
                          <a:latin typeface="Times New Roman"/>
                          <a:cs typeface="Times New Roman"/>
                        </a:rPr>
                        <a:t>Apple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50" spc="-10" b="1">
                          <a:latin typeface="Times New Roman"/>
                          <a:cs typeface="Times New Roman"/>
                        </a:rPr>
                        <a:t>SP500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750" spc="-20" b="1">
                          <a:latin typeface="Times New Roman"/>
                          <a:cs typeface="Times New Roman"/>
                        </a:rPr>
                        <a:t>MSFT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750" spc="-25">
                          <a:latin typeface="Times New Roman"/>
                          <a:cs typeface="Times New Roman"/>
                        </a:rPr>
                        <a:t>1.0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Times New Roman"/>
                          <a:cs typeface="Times New Roman"/>
                        </a:rPr>
                        <a:t>0.4590936883521578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Times New Roman"/>
                          <a:cs typeface="Times New Roman"/>
                        </a:rPr>
                        <a:t>0.7682222820096615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Times New Roman"/>
                          <a:cs typeface="Times New Roman"/>
                        </a:rPr>
                        <a:t>0.8526626604550295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750" spc="-10" b="1">
                          <a:latin typeface="Times New Roman"/>
                          <a:cs typeface="Times New Roman"/>
                        </a:rPr>
                        <a:t>Tesla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Times New Roman"/>
                          <a:cs typeface="Times New Roman"/>
                        </a:rPr>
                        <a:t>0.4590936883521578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750" spc="-25">
                          <a:latin typeface="Times New Roman"/>
                          <a:cs typeface="Times New Roman"/>
                        </a:rPr>
                        <a:t>1.0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Times New Roman"/>
                          <a:cs typeface="Times New Roman"/>
                        </a:rPr>
                        <a:t>0.47018628179318983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Times New Roman"/>
                          <a:cs typeface="Times New Roman"/>
                        </a:rPr>
                        <a:t>0.4781911853417759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750" spc="-10" b="1">
                          <a:latin typeface="Times New Roman"/>
                          <a:cs typeface="Times New Roman"/>
                        </a:rPr>
                        <a:t>Apple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Times New Roman"/>
                          <a:cs typeface="Times New Roman"/>
                        </a:rPr>
                        <a:t>0.7682222820096615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Times New Roman"/>
                          <a:cs typeface="Times New Roman"/>
                        </a:rPr>
                        <a:t>0.47018628179318983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750" spc="-25">
                          <a:latin typeface="Times New Roman"/>
                          <a:cs typeface="Times New Roman"/>
                        </a:rPr>
                        <a:t>1.0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Times New Roman"/>
                          <a:cs typeface="Times New Roman"/>
                        </a:rPr>
                        <a:t>0.8013612753577388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750" spc="-10" b="1">
                          <a:latin typeface="Times New Roman"/>
                          <a:cs typeface="Times New Roman"/>
                        </a:rPr>
                        <a:t>SP500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3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Times New Roman"/>
                          <a:cs typeface="Times New Roman"/>
                        </a:rPr>
                        <a:t>0.8526626604550295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3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Times New Roman"/>
                          <a:cs typeface="Times New Roman"/>
                        </a:rPr>
                        <a:t>0.4781911853417759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3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750" spc="-10">
                          <a:latin typeface="Times New Roman"/>
                          <a:cs typeface="Times New Roman"/>
                        </a:rPr>
                        <a:t>0.8013612753577388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3F4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dirty="0" sz="750" spc="-25">
                          <a:latin typeface="Times New Roman"/>
                          <a:cs typeface="Times New Roman"/>
                        </a:rPr>
                        <a:t>1.0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3F4F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2729610" y="5727572"/>
            <a:ext cx="2312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From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this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matrix,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can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see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that: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8099" y="7083932"/>
            <a:ext cx="5951220" cy="1713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Microsoft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(MSFT)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has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strong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positive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correlation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with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200" spc="-4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500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index,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indicating</a:t>
            </a:r>
            <a:endParaRPr sz="1200">
              <a:latin typeface="Arial"/>
              <a:cs typeface="Arial"/>
            </a:endParaRPr>
          </a:p>
          <a:p>
            <a:pPr algn="ctr" marL="12700" marR="5080">
              <a:lnSpc>
                <a:spcPct val="191700"/>
              </a:lnSpc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that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its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tend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to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move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same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direction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as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index.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also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has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strong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positive</a:t>
            </a:r>
            <a:r>
              <a:rPr dirty="0" sz="1200" spc="-3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correlation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with</a:t>
            </a:r>
            <a:r>
              <a:rPr dirty="0" sz="1200" spc="-7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Apple,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and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moderate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positive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correlation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with</a:t>
            </a:r>
            <a:r>
              <a:rPr dirty="0" sz="1200" spc="-4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Tesla.</a:t>
            </a:r>
            <a:endParaRPr sz="1200">
              <a:latin typeface="Arial"/>
              <a:cs typeface="Arial"/>
            </a:endParaRPr>
          </a:p>
          <a:p>
            <a:pPr algn="ctr" marL="62865" marR="53975">
              <a:lnSpc>
                <a:spcPct val="191700"/>
              </a:lnSpc>
              <a:spcBef>
                <a:spcPts val="805"/>
              </a:spcBef>
            </a:pP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Tesla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has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moderate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positive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correlation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with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all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other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stocks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and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index,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indicating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that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its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tend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to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move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same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direction,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but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not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as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strongly.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40690" y="892809"/>
            <a:ext cx="5687060" cy="136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Apple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has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strong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positive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correlation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with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Microsoft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and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200" spc="-4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500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index,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and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010816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algn="ctr" marL="3810">
              <a:lnSpc>
                <a:spcPct val="100000"/>
              </a:lnSpc>
              <a:spcBef>
                <a:spcPts val="1320"/>
              </a:spcBef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moderate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positive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correlation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with</a:t>
            </a:r>
            <a:r>
              <a:rPr dirty="0" sz="1200" spc="-4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Tesla.</a:t>
            </a:r>
            <a:endParaRPr sz="1200">
              <a:latin typeface="Arial"/>
              <a:cs typeface="Arial"/>
            </a:endParaRPr>
          </a:p>
          <a:p>
            <a:pPr algn="ctr" marL="12700" marR="5080">
              <a:lnSpc>
                <a:spcPct val="191700"/>
              </a:lnSpc>
              <a:spcBef>
                <a:spcPts val="800"/>
              </a:spcBef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200" spc="-4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500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has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strong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positive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correlation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with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Microsoft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and</a:t>
            </a:r>
            <a:r>
              <a:rPr dirty="0" sz="1200" spc="-8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Apple,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and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010816"/>
                </a:solidFill>
                <a:latin typeface="Arial"/>
                <a:cs typeface="Arial"/>
              </a:rPr>
              <a:t>a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moderate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positive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correlation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with</a:t>
            </a:r>
            <a:r>
              <a:rPr dirty="0" sz="1200" spc="-4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Tesla.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Regression</a:t>
            </a:r>
            <a:r>
              <a:rPr dirty="0" spc="-175"/>
              <a:t> </a:t>
            </a:r>
            <a:r>
              <a:rPr dirty="0" spc="-55"/>
              <a:t>Analysis</a:t>
            </a:r>
            <a:r>
              <a:rPr dirty="0" spc="-65"/>
              <a:t> </a:t>
            </a:r>
            <a:r>
              <a:rPr dirty="0" spc="-20"/>
              <a:t>Results: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78710" y="3805554"/>
            <a:ext cx="3017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Here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are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regression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lines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for each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stock: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61007" y="4529961"/>
            <a:ext cx="5818505" cy="22593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56590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656590" algn="l"/>
              </a:tabLst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Microsoft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(MSFT):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MSFT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regression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line: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y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=</a:t>
            </a:r>
            <a:r>
              <a:rPr dirty="0" sz="1200" spc="-4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1.2152768463898618*x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010816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  <a:p>
            <a:pPr algn="ctr" marL="290195">
              <a:lnSpc>
                <a:spcPct val="100000"/>
              </a:lnSpc>
              <a:spcBef>
                <a:spcPts val="1320"/>
              </a:spcBef>
            </a:pP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0.0005098858441402021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200">
              <a:latin typeface="Arial"/>
              <a:cs typeface="Arial"/>
            </a:endParaRPr>
          </a:p>
          <a:p>
            <a:pPr lvl="1" marL="1078865" indent="-228600">
              <a:lnSpc>
                <a:spcPct val="100000"/>
              </a:lnSpc>
              <a:buSzPct val="83333"/>
              <a:buFont typeface="Symbol"/>
              <a:buChar char=""/>
              <a:tabLst>
                <a:tab pos="1078865" algn="l"/>
              </a:tabLst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Tesla: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Tesla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regression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line: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y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=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1.4486559892432667*x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010816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  <a:p>
            <a:pPr algn="ctr" marL="290195">
              <a:lnSpc>
                <a:spcPct val="100000"/>
              </a:lnSpc>
              <a:spcBef>
                <a:spcPts val="1320"/>
              </a:spcBef>
            </a:pP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0.0018821156074522167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200">
              <a:latin typeface="Arial"/>
              <a:cs typeface="Arial"/>
            </a:endParaRPr>
          </a:p>
          <a:p>
            <a:pPr lvl="1" marL="1061720" indent="-228600">
              <a:lnSpc>
                <a:spcPct val="100000"/>
              </a:lnSpc>
              <a:buSzPct val="83333"/>
              <a:buFont typeface="Symbol"/>
              <a:buChar char=""/>
              <a:tabLst>
                <a:tab pos="1061720" algn="l"/>
              </a:tabLst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Apple: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Apple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regression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line: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y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=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1.2279986805171346*x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010816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  <a:p>
            <a:pPr algn="ctr" marL="292100">
              <a:lnSpc>
                <a:spcPct val="100000"/>
              </a:lnSpc>
              <a:spcBef>
                <a:spcPts val="1320"/>
              </a:spcBef>
            </a:pP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0.0006615282249707488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32482" y="7195184"/>
            <a:ext cx="5901690" cy="126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slope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regression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line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(the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coefficient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x)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represents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expected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change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  <a:p>
            <a:pPr algn="ctr" marL="38100" marR="27305">
              <a:lnSpc>
                <a:spcPct val="191700"/>
              </a:lnSpc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stock's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for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one-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unit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change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500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index's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returns.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For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example,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for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Microsoft,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 one-unit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increase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500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index's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associated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with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increase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approximately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1.215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Microsoft's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returns.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97533"/>
            <a:ext cx="1552574" cy="18192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845" y="1559433"/>
            <a:ext cx="1533524" cy="18668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1247" y="1521333"/>
            <a:ext cx="1543049" cy="18954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9622" y="892809"/>
            <a:ext cx="5951220" cy="2662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intercept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regression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line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(the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constant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term)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represents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expected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value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algn="ctr" marL="27940" marR="20955" indent="3175">
              <a:lnSpc>
                <a:spcPct val="191700"/>
              </a:lnSpc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stock's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 returns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when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500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index's daily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 is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zero.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For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example,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for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Microsoft,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when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500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index's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zero,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Microsoft's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is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expected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to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be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approximately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0.00051.</a:t>
            </a:r>
            <a:endParaRPr sz="1200">
              <a:latin typeface="Arial"/>
              <a:cs typeface="Arial"/>
            </a:endParaRPr>
          </a:p>
          <a:p>
            <a:pPr algn="ctr" marL="12065" marR="5080" indent="-1270">
              <a:lnSpc>
                <a:spcPct val="191700"/>
              </a:lnSpc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These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regression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lines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provide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quantitative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way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to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describe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relationship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between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each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stock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and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500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index.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They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can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be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used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to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predict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stock's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returns</a:t>
            </a:r>
            <a:endParaRPr sz="1200">
              <a:latin typeface="Arial"/>
              <a:cs typeface="Arial"/>
            </a:endParaRPr>
          </a:p>
          <a:p>
            <a:pPr algn="ctr" marL="57785" marR="53340">
              <a:lnSpc>
                <a:spcPct val="191700"/>
              </a:lnSpc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given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index's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returns,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although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it's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important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to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note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that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these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predictions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are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subject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to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assumptions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and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limitations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linear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regression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model.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22094" y="4398390"/>
            <a:ext cx="3728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Here</a:t>
            </a:r>
            <a:r>
              <a:rPr dirty="0" sz="1200" spc="-5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are</a:t>
            </a:r>
            <a:r>
              <a:rPr dirty="0" sz="1200" spc="-1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 b="1">
                <a:solidFill>
                  <a:srgbClr val="010816"/>
                </a:solidFill>
                <a:latin typeface="Arial"/>
                <a:cs typeface="Arial"/>
              </a:rPr>
              <a:t> R-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squared</a:t>
            </a:r>
            <a:r>
              <a:rPr dirty="0" sz="1200" spc="-1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values</a:t>
            </a:r>
            <a:r>
              <a:rPr dirty="0" sz="1200" spc="-5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for</a:t>
            </a:r>
            <a:r>
              <a:rPr dirty="0" sz="1200" spc="-25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each</a:t>
            </a:r>
            <a:r>
              <a:rPr dirty="0" sz="1200" spc="-25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10816"/>
                </a:solidFill>
                <a:latin typeface="Arial"/>
                <a:cs typeface="Arial"/>
              </a:rPr>
              <a:t>regression: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61007" y="5122800"/>
            <a:ext cx="5818505" cy="12077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54100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1054100" algn="l"/>
              </a:tabLst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Microsoft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(MSFT):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MSFT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R-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squared:</a:t>
            </a:r>
            <a:r>
              <a:rPr dirty="0" sz="1200" spc="-3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0.6420553796240454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buClr>
                <a:srgbClr val="010816"/>
              </a:buClr>
              <a:buFont typeface="Symbol"/>
              <a:buChar char=""/>
            </a:pPr>
            <a:endParaRPr sz="1200">
              <a:latin typeface="Arial"/>
              <a:cs typeface="Arial"/>
            </a:endParaRPr>
          </a:p>
          <a:p>
            <a:pPr lvl="1" marL="1478280" indent="-229235">
              <a:lnSpc>
                <a:spcPct val="100000"/>
              </a:lnSpc>
              <a:buSzPct val="83333"/>
              <a:buFont typeface="Symbol"/>
              <a:buChar char=""/>
              <a:tabLst>
                <a:tab pos="1478280" algn="l"/>
              </a:tabLst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Tesla: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Tesla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R-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squared: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0.6175634462399413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40"/>
              </a:spcBef>
              <a:buClr>
                <a:srgbClr val="010816"/>
              </a:buClr>
              <a:buFont typeface="Symbol"/>
              <a:buChar char=""/>
            </a:pPr>
            <a:endParaRPr sz="1200">
              <a:latin typeface="Arial"/>
              <a:cs typeface="Arial"/>
            </a:endParaRPr>
          </a:p>
          <a:p>
            <a:pPr lvl="1" marL="1461770" indent="-229235">
              <a:lnSpc>
                <a:spcPct val="100000"/>
              </a:lnSpc>
              <a:buSzPct val="83333"/>
              <a:buFont typeface="Symbol"/>
              <a:buChar char=""/>
              <a:tabLst>
                <a:tab pos="1461770" algn="l"/>
              </a:tabLst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Apple: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Apple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R-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squared: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0.6421798936429794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58394" y="6385940"/>
            <a:ext cx="5856605" cy="2662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R-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squared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value,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also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known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as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coefficient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determination,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measures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algn="ctr" marL="62865" marR="60325" indent="-635">
              <a:lnSpc>
                <a:spcPct val="191700"/>
              </a:lnSpc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proportion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variance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dependent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variable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that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is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predictable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from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independent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variable(s).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provides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measure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how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well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regression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predictions</a:t>
            </a:r>
            <a:endParaRPr sz="1200">
              <a:latin typeface="Arial"/>
              <a:cs typeface="Arial"/>
            </a:endParaRPr>
          </a:p>
          <a:p>
            <a:pPr algn="ctr" marL="67310" marR="64135">
              <a:lnSpc>
                <a:spcPct val="191700"/>
              </a:lnSpc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approximate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real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data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points.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R-squared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100%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indicates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that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all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changes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in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dependent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variable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are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completely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explained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by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changes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independent variable(s).</a:t>
            </a:r>
            <a:endParaRPr sz="1200">
              <a:latin typeface="Arial"/>
              <a:cs typeface="Arial"/>
            </a:endParaRPr>
          </a:p>
          <a:p>
            <a:pPr algn="ctr" marL="12700" marR="5080" indent="-4445">
              <a:lnSpc>
                <a:spcPct val="191600"/>
              </a:lnSpc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this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case,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R-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squared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values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indicate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that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approximately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64%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variance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in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Microsoft and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Apple, and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62% of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 variance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46199" y="892809"/>
            <a:ext cx="5877560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Tesla,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can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be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predicted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from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500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index.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This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suggests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  <a:p>
            <a:pPr marL="1066800" marR="83185" indent="-975360">
              <a:lnSpc>
                <a:spcPct val="191700"/>
              </a:lnSpc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is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significant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predictor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stocks'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daily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returns,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although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there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are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also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other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factors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play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that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are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not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captured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by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model.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242" y="1500885"/>
            <a:ext cx="5936615" cy="276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performance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linkages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between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Microsoft,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35">
                <a:latin typeface="Arial"/>
                <a:cs typeface="Arial"/>
              </a:rPr>
              <a:t>Tesla,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Apple,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S&amp;P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500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index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are</a:t>
            </a:r>
            <a:endParaRPr sz="1100">
              <a:latin typeface="Arial"/>
              <a:cs typeface="Arial"/>
            </a:endParaRPr>
          </a:p>
          <a:p>
            <a:pPr algn="ctr" marL="12065" marR="5080" indent="-1270">
              <a:lnSpc>
                <a:spcPct val="1916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examined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this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examination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stock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prices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from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January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February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2018.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Key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statistical </a:t>
            </a:r>
            <a:r>
              <a:rPr dirty="0" sz="1100">
                <a:latin typeface="Arial"/>
                <a:cs typeface="Arial"/>
              </a:rPr>
              <a:t>metrics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are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disclosed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via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descriptive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statistics,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which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also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show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normal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behavior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risk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levels </a:t>
            </a:r>
            <a:r>
              <a:rPr dirty="0" sz="1100">
                <a:latin typeface="Arial"/>
                <a:cs typeface="Arial"/>
              </a:rPr>
              <a:t>for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each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company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S&amp;P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500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index.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contrast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Tesla,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which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riskier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investment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due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its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higher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volatility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standard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deviation,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Microsoft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more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consistent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performance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0">
                <a:latin typeface="Arial"/>
                <a:cs typeface="Arial"/>
              </a:rPr>
              <a:t>a </a:t>
            </a:r>
            <a:r>
              <a:rPr dirty="0" sz="1100">
                <a:latin typeface="Arial"/>
                <a:cs typeface="Arial"/>
              </a:rPr>
              <a:t>small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standard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deviation.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Apple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provided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balanced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risk-</a:t>
            </a:r>
            <a:r>
              <a:rPr dirty="0" sz="1100">
                <a:latin typeface="Arial"/>
                <a:cs typeface="Arial"/>
              </a:rPr>
              <a:t>return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profile,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did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S&amp;P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500</a:t>
            </a:r>
            <a:r>
              <a:rPr dirty="0" sz="1100" spc="50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index.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Closing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price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line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charts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revealed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rising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tendencies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interspersed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with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sporadic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bouts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volatility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reversal.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S&amp;P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500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index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lowest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cumulative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return,</a:t>
            </a:r>
            <a:r>
              <a:rPr dirty="0" sz="1100" spc="-10">
                <a:latin typeface="Arial"/>
                <a:cs typeface="Arial"/>
              </a:rPr>
              <a:t> while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Tesla's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stock </a:t>
            </a:r>
            <a:r>
              <a:rPr dirty="0" sz="1100">
                <a:latin typeface="Arial"/>
                <a:cs typeface="Arial"/>
              </a:rPr>
              <a:t>had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greatest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cumulative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return,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showing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significant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increase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value.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585" y="857757"/>
            <a:ext cx="423862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>
                <a:latin typeface="Calibri"/>
                <a:cs typeface="Calibri"/>
              </a:rPr>
              <a:t>Thank</a:t>
            </a:r>
            <a:r>
              <a:rPr dirty="0" sz="7200" spc="-5">
                <a:latin typeface="Calibri"/>
                <a:cs typeface="Calibri"/>
              </a:rPr>
              <a:t> </a:t>
            </a:r>
            <a:r>
              <a:rPr dirty="0" sz="7200" spc="-580">
                <a:latin typeface="Calibri"/>
                <a:cs typeface="Calibri"/>
              </a:rPr>
              <a:t>Y</a:t>
            </a:r>
            <a:r>
              <a:rPr dirty="0" sz="7200" spc="10">
                <a:latin typeface="Calibri"/>
                <a:cs typeface="Calibri"/>
              </a:rPr>
              <a:t>o</a:t>
            </a:r>
            <a:r>
              <a:rPr dirty="0" sz="7200" spc="15">
                <a:latin typeface="Calibri"/>
                <a:cs typeface="Calibri"/>
              </a:rPr>
              <a:t>u</a:t>
            </a:r>
            <a:r>
              <a:rPr dirty="0" sz="7200" spc="10">
                <a:latin typeface="Calibri"/>
                <a:cs typeface="Calibri"/>
              </a:rPr>
              <a:t>!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2" y="2287269"/>
            <a:ext cx="11931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5"/>
              <a:t>Context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130602" y="4082312"/>
            <a:ext cx="4100195" cy="347345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2200" spc="-10"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2200">
                <a:latin typeface="Calibri"/>
                <a:cs typeface="Calibri"/>
              </a:rPr>
              <a:t>List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Figures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2200">
                <a:latin typeface="Calibri"/>
                <a:cs typeface="Calibri"/>
              </a:rPr>
              <a:t>List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tables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2200">
                <a:latin typeface="Calibri"/>
                <a:cs typeface="Calibri"/>
              </a:rPr>
              <a:t>Descriptive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Statistical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84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2200">
                <a:latin typeface="Calibri"/>
                <a:cs typeface="Calibri"/>
              </a:rPr>
              <a:t>Line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charts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Stock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Prices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2200" spc="-10">
                <a:latin typeface="Calibri"/>
                <a:cs typeface="Calibri"/>
              </a:rPr>
              <a:t>Histogram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2200" spc="-10">
                <a:latin typeface="Calibri"/>
                <a:cs typeface="Calibri"/>
              </a:rPr>
              <a:t>Correlation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matrix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daily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returns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2200" spc="-10">
                <a:latin typeface="Calibri"/>
                <a:cs typeface="Calibri"/>
              </a:rPr>
              <a:t>Regression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00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2200" spc="-10"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7542" y="879093"/>
            <a:ext cx="18859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5"/>
              <a:t>Introduction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950776" y="1587751"/>
            <a:ext cx="5868670" cy="2662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financial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markets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ever-</a:t>
            </a:r>
            <a:r>
              <a:rPr dirty="0" sz="1200">
                <a:latin typeface="Arial"/>
                <a:cs typeface="Arial"/>
              </a:rPr>
              <a:t>changing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environment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which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investors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look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for</a:t>
            </a:r>
            <a:endParaRPr sz="1200">
              <a:latin typeface="Arial"/>
              <a:cs typeface="Arial"/>
            </a:endParaRPr>
          </a:p>
          <a:p>
            <a:pPr algn="ctr" marL="12700" marR="5080">
              <a:lnSpc>
                <a:spcPct val="191700"/>
              </a:lnSpc>
            </a:pPr>
            <a:r>
              <a:rPr dirty="0" sz="1200">
                <a:latin typeface="Arial"/>
                <a:cs typeface="Arial"/>
              </a:rPr>
              <a:t>opportunities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control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risks.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Surinder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Singh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Surme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"Stock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Prices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Analysis"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research </a:t>
            </a:r>
            <a:r>
              <a:rPr dirty="0" sz="1200">
                <a:latin typeface="Arial"/>
                <a:cs typeface="Arial"/>
              </a:rPr>
              <a:t>examines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linkages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past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performance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four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important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financial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instruments: </a:t>
            </a:r>
            <a:r>
              <a:rPr dirty="0" sz="1200">
                <a:latin typeface="Arial"/>
                <a:cs typeface="Arial"/>
              </a:rPr>
              <a:t>Apple,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Tesla, </a:t>
            </a:r>
            <a:r>
              <a:rPr dirty="0" sz="1200">
                <a:latin typeface="Arial"/>
                <a:cs typeface="Arial"/>
              </a:rPr>
              <a:t>Microsoft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(MSFT),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S&amp;P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500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index.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study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covers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period </a:t>
            </a:r>
            <a:r>
              <a:rPr dirty="0" sz="1200">
                <a:latin typeface="Arial"/>
                <a:cs typeface="Arial"/>
              </a:rPr>
              <a:t>from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2018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2023.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analysis,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which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being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conducted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under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supervision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Supervisor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Smriti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Mehta,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attempts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provide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light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their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past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pricing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behaviors, </a:t>
            </a:r>
            <a:r>
              <a:rPr dirty="0" sz="1200">
                <a:latin typeface="Arial"/>
                <a:cs typeface="Arial"/>
              </a:rPr>
              <a:t>patterns,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linkages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order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provide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insightful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information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wise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investment decisions.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4292" y="4945507"/>
            <a:ext cx="5805170" cy="1610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study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explores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fundamental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elements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these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assets'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performance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an</a:t>
            </a:r>
            <a:endParaRPr sz="1200">
              <a:latin typeface="Arial"/>
              <a:cs typeface="Arial"/>
            </a:endParaRPr>
          </a:p>
          <a:p>
            <a:pPr algn="ctr" marL="12065" marR="5080">
              <a:lnSpc>
                <a:spcPct val="191700"/>
              </a:lnSpc>
            </a:pPr>
            <a:r>
              <a:rPr dirty="0" sz="1200">
                <a:latin typeface="Arial"/>
                <a:cs typeface="Arial"/>
              </a:rPr>
              <a:t>emphasis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regression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analysis,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line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charts,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cumulative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returns,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correlation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matrices,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descriptive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statistical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analysis.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project's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results,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which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offer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both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quantitative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visual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insights,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meant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reference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point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investors,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financial </a:t>
            </a:r>
            <a:r>
              <a:rPr dirty="0" sz="1200">
                <a:latin typeface="Arial"/>
                <a:cs typeface="Arial"/>
              </a:rPr>
              <a:t>analysts, and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decision-makers.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2" y="1449075"/>
            <a:ext cx="21431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/>
              <a:t>List</a:t>
            </a:r>
            <a:r>
              <a:rPr dirty="0" sz="2800" spc="-140"/>
              <a:t> </a:t>
            </a:r>
            <a:r>
              <a:rPr dirty="0" sz="2800"/>
              <a:t>of</a:t>
            </a:r>
            <a:r>
              <a:rPr dirty="0" sz="2800" spc="-140"/>
              <a:t> </a:t>
            </a:r>
            <a:r>
              <a:rPr dirty="0" sz="2800" spc="-45"/>
              <a:t>Figures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902002" y="2442719"/>
            <a:ext cx="4093210" cy="2564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spc="-55" b="1">
                <a:latin typeface="Arial"/>
                <a:cs typeface="Arial"/>
              </a:rPr>
              <a:t>Figure</a:t>
            </a:r>
            <a:r>
              <a:rPr dirty="0" sz="1200" spc="-65" b="1">
                <a:latin typeface="Arial"/>
                <a:cs typeface="Arial"/>
              </a:rPr>
              <a:t> </a:t>
            </a:r>
            <a:r>
              <a:rPr dirty="0" sz="1200" spc="-40" b="1">
                <a:latin typeface="Arial"/>
                <a:cs typeface="Arial"/>
              </a:rPr>
              <a:t>1</a:t>
            </a:r>
            <a:r>
              <a:rPr dirty="0" sz="1200" spc="-40">
                <a:latin typeface="Arial"/>
                <a:cs typeface="Arial"/>
              </a:rPr>
              <a:t>: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5">
                <a:latin typeface="Arial"/>
                <a:cs typeface="Arial"/>
              </a:rPr>
              <a:t>Descriptive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Statistics</a:t>
            </a:r>
            <a:endParaRPr sz="1200">
              <a:latin typeface="Arial"/>
              <a:cs typeface="Arial"/>
            </a:endParaRPr>
          </a:p>
          <a:p>
            <a:pPr marL="12700" marR="1665605">
              <a:lnSpc>
                <a:spcPct val="95900"/>
              </a:lnSpc>
              <a:spcBef>
                <a:spcPts val="30"/>
              </a:spcBef>
            </a:pPr>
            <a:r>
              <a:rPr dirty="0" sz="1200" spc="-55" b="1">
                <a:latin typeface="Arial"/>
                <a:cs typeface="Arial"/>
              </a:rPr>
              <a:t>Figure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spc="-30" b="1">
                <a:latin typeface="Arial"/>
                <a:cs typeface="Arial"/>
              </a:rPr>
              <a:t>2: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45">
                <a:latin typeface="Arial"/>
                <a:cs typeface="Arial"/>
              </a:rPr>
              <a:t>Line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5">
                <a:latin typeface="Arial"/>
                <a:cs typeface="Arial"/>
              </a:rPr>
              <a:t>Charts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45">
                <a:latin typeface="Arial"/>
                <a:cs typeface="Arial"/>
              </a:rPr>
              <a:t>for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Stock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Prices </a:t>
            </a:r>
            <a:r>
              <a:rPr dirty="0" sz="1200" spc="-55" b="1">
                <a:latin typeface="Arial"/>
                <a:cs typeface="Arial"/>
              </a:rPr>
              <a:t>Figure</a:t>
            </a:r>
            <a:r>
              <a:rPr dirty="0" sz="1200" spc="-65" b="1">
                <a:latin typeface="Arial"/>
                <a:cs typeface="Arial"/>
              </a:rPr>
              <a:t> </a:t>
            </a:r>
            <a:r>
              <a:rPr dirty="0" sz="1200" spc="-30" b="1">
                <a:latin typeface="Arial"/>
                <a:cs typeface="Arial"/>
              </a:rPr>
              <a:t>3: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5">
                <a:latin typeface="Arial"/>
                <a:cs typeface="Arial"/>
              </a:rPr>
              <a:t>Cumulative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5">
                <a:latin typeface="Arial"/>
                <a:cs typeface="Arial"/>
              </a:rPr>
              <a:t>Returns </a:t>
            </a:r>
            <a:r>
              <a:rPr dirty="0" sz="1200" spc="-35">
                <a:latin typeface="Arial"/>
                <a:cs typeface="Arial"/>
              </a:rPr>
              <a:t>Analysis </a:t>
            </a:r>
            <a:r>
              <a:rPr dirty="0" sz="1200" spc="-55" b="1">
                <a:latin typeface="Arial"/>
                <a:cs typeface="Arial"/>
              </a:rPr>
              <a:t>Figure </a:t>
            </a:r>
            <a:r>
              <a:rPr dirty="0" sz="1200" spc="-40" b="1">
                <a:latin typeface="Arial"/>
                <a:cs typeface="Arial"/>
              </a:rPr>
              <a:t>4</a:t>
            </a:r>
            <a:r>
              <a:rPr dirty="0" sz="1200" spc="-40">
                <a:latin typeface="Arial"/>
                <a:cs typeface="Arial"/>
              </a:rPr>
              <a:t>: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60">
                <a:latin typeface="Arial"/>
                <a:cs typeface="Arial"/>
              </a:rPr>
              <a:t>Correlation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5" b="1">
                <a:latin typeface="Arial"/>
                <a:cs typeface="Arial"/>
              </a:rPr>
              <a:t>Figure</a:t>
            </a:r>
            <a:r>
              <a:rPr dirty="0" sz="1200" spc="-65" b="1">
                <a:latin typeface="Arial"/>
                <a:cs typeface="Arial"/>
              </a:rPr>
              <a:t> </a:t>
            </a:r>
            <a:r>
              <a:rPr dirty="0" sz="1200" spc="-40" b="1">
                <a:latin typeface="Arial"/>
                <a:cs typeface="Arial"/>
              </a:rPr>
              <a:t>5</a:t>
            </a:r>
            <a:r>
              <a:rPr dirty="0" sz="1200" spc="-40">
                <a:latin typeface="Arial"/>
                <a:cs typeface="Arial"/>
              </a:rPr>
              <a:t>: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5">
                <a:latin typeface="Arial"/>
                <a:cs typeface="Arial"/>
              </a:rPr>
              <a:t>Regression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-35" b="1">
                <a:latin typeface="Times New Roman"/>
                <a:cs typeface="Times New Roman"/>
              </a:rPr>
              <a:t>List</a:t>
            </a:r>
            <a:r>
              <a:rPr dirty="0" sz="2800" spc="-114" b="1">
                <a:latin typeface="Times New Roman"/>
                <a:cs typeface="Times New Roman"/>
              </a:rPr>
              <a:t> </a:t>
            </a:r>
            <a:r>
              <a:rPr dirty="0" sz="2800" spc="-35" b="1">
                <a:latin typeface="Times New Roman"/>
                <a:cs typeface="Times New Roman"/>
              </a:rPr>
              <a:t>of</a:t>
            </a:r>
            <a:r>
              <a:rPr dirty="0" sz="2800" spc="-14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Tables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2225"/>
              </a:spcBef>
            </a:pPr>
            <a:r>
              <a:rPr dirty="0" sz="1200" spc="-55" b="1">
                <a:latin typeface="Arial"/>
                <a:cs typeface="Arial"/>
              </a:rPr>
              <a:t>Table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spc="-30" b="1">
                <a:latin typeface="Arial"/>
                <a:cs typeface="Arial"/>
              </a:rPr>
              <a:t>1:</a:t>
            </a:r>
            <a:r>
              <a:rPr dirty="0" sz="1200" spc="-65" b="1">
                <a:latin typeface="Arial"/>
                <a:cs typeface="Arial"/>
              </a:rPr>
              <a:t> </a:t>
            </a:r>
            <a:r>
              <a:rPr dirty="0" sz="1200" spc="-55">
                <a:latin typeface="Arial"/>
                <a:cs typeface="Arial"/>
              </a:rPr>
              <a:t>Descriptive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5">
                <a:latin typeface="Arial"/>
                <a:cs typeface="Arial"/>
              </a:rPr>
              <a:t>Statistics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45">
                <a:latin typeface="Arial"/>
                <a:cs typeface="Arial"/>
              </a:rPr>
              <a:t>for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5">
                <a:latin typeface="Arial"/>
                <a:cs typeface="Arial"/>
              </a:rPr>
              <a:t>MSFT,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Tesla,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Apple,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35">
                <a:latin typeface="Arial"/>
                <a:cs typeface="Arial"/>
              </a:rPr>
              <a:t>and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SP500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 spc="-55" b="1">
                <a:latin typeface="Arial"/>
                <a:cs typeface="Arial"/>
              </a:rPr>
              <a:t>Table</a:t>
            </a:r>
            <a:r>
              <a:rPr dirty="0" sz="1200" spc="-65" b="1">
                <a:latin typeface="Arial"/>
                <a:cs typeface="Arial"/>
              </a:rPr>
              <a:t> </a:t>
            </a:r>
            <a:r>
              <a:rPr dirty="0" sz="1200" spc="-30" b="1">
                <a:latin typeface="Arial"/>
                <a:cs typeface="Arial"/>
              </a:rPr>
              <a:t>2:</a:t>
            </a:r>
            <a:r>
              <a:rPr dirty="0" sz="1200" spc="-60" b="1">
                <a:latin typeface="Arial"/>
                <a:cs typeface="Arial"/>
              </a:rPr>
              <a:t> </a:t>
            </a:r>
            <a:r>
              <a:rPr dirty="0" sz="1200" spc="-55">
                <a:latin typeface="Arial"/>
                <a:cs typeface="Arial"/>
              </a:rPr>
              <a:t>Correlation</a:t>
            </a:r>
            <a:r>
              <a:rPr dirty="0" sz="1200" spc="-60">
                <a:latin typeface="Arial"/>
                <a:cs typeface="Arial"/>
              </a:rPr>
              <a:t> Matrix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35">
                <a:latin typeface="Arial"/>
                <a:cs typeface="Arial"/>
              </a:rPr>
              <a:t>of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Daily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Returns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0"/>
              </a:lnSpc>
            </a:pPr>
            <a:r>
              <a:rPr dirty="0" sz="1200" spc="-55" b="1">
                <a:latin typeface="Arial"/>
                <a:cs typeface="Arial"/>
              </a:rPr>
              <a:t>Table</a:t>
            </a:r>
            <a:r>
              <a:rPr dirty="0" sz="1200" spc="-65" b="1">
                <a:latin typeface="Arial"/>
                <a:cs typeface="Arial"/>
              </a:rPr>
              <a:t> </a:t>
            </a:r>
            <a:r>
              <a:rPr dirty="0" sz="1200" spc="-30" b="1">
                <a:latin typeface="Arial"/>
                <a:cs typeface="Arial"/>
              </a:rPr>
              <a:t>3: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-55">
                <a:latin typeface="Arial"/>
                <a:cs typeface="Arial"/>
              </a:rPr>
              <a:t>Regression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5">
                <a:latin typeface="Arial"/>
                <a:cs typeface="Arial"/>
              </a:rPr>
              <a:t>Analysis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Results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Descriptive</a:t>
            </a:r>
            <a:r>
              <a:rPr dirty="0" spc="-75"/>
              <a:t> </a:t>
            </a:r>
            <a:r>
              <a:rPr dirty="0" spc="-55"/>
              <a:t>Statistics</a:t>
            </a:r>
            <a:r>
              <a:rPr dirty="0" spc="-70"/>
              <a:t> </a:t>
            </a:r>
            <a:r>
              <a:rPr dirty="0" spc="-50"/>
              <a:t>for</a:t>
            </a:r>
            <a:r>
              <a:rPr dirty="0" spc="-125"/>
              <a:t> </a:t>
            </a:r>
            <a:r>
              <a:rPr dirty="0" spc="-55"/>
              <a:t>MSFT</a:t>
            </a:r>
            <a:r>
              <a:rPr dirty="0" spc="-110"/>
              <a:t> </a:t>
            </a:r>
            <a:r>
              <a:rPr dirty="0" spc="-85"/>
              <a:t>,Tesla</a:t>
            </a:r>
            <a:r>
              <a:rPr dirty="0" spc="-90"/>
              <a:t> </a:t>
            </a:r>
            <a:r>
              <a:rPr dirty="0" spc="-20"/>
              <a:t>,Apple,SP500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05559" y="2385312"/>
          <a:ext cx="6029959" cy="4323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30"/>
                <a:gridCol w="556894"/>
                <a:gridCol w="923289"/>
                <a:gridCol w="562610"/>
                <a:gridCol w="929639"/>
                <a:gridCol w="555625"/>
                <a:gridCol w="800100"/>
                <a:gridCol w="684529"/>
              </a:tblGrid>
              <a:tr h="191770">
                <a:tc>
                  <a:txBody>
                    <a:bodyPr/>
                    <a:lstStyle/>
                    <a:p>
                      <a:pPr marL="593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-20" i="1">
                          <a:latin typeface="Calibri"/>
                          <a:cs typeface="Calibri"/>
                        </a:rPr>
                        <a:t>MSFT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marR="254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-10" i="1">
                          <a:latin typeface="Calibri"/>
                          <a:cs typeface="Calibri"/>
                        </a:rPr>
                        <a:t>Tesla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84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-10" i="1">
                          <a:latin typeface="Calibri"/>
                          <a:cs typeface="Calibri"/>
                        </a:rPr>
                        <a:t>Apple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1239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-10" i="1">
                          <a:latin typeface="Calibri"/>
                          <a:cs typeface="Calibri"/>
                        </a:rPr>
                        <a:t>SP500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ct val="10000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194.470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ct val="10000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131.895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ct val="10000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3457.03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780"/>
                </a:tc>
              </a:tr>
              <a:tr h="170815">
                <a:tc>
                  <a:txBody>
                    <a:bodyPr/>
                    <a:lstStyle/>
                    <a:p>
                      <a:pPr marL="77470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Mean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Mean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Mean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98.5741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Mean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70815">
                <a:tc>
                  <a:txBody>
                    <a:bodyPr/>
                    <a:lstStyle/>
                    <a:p>
                      <a:pPr marL="7747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Standard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2.07648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Standard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3.27746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Standard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1.29167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Standard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18.6454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69545">
                <a:tc>
                  <a:txBody>
                    <a:bodyPr/>
                    <a:lstStyle/>
                    <a:p>
                      <a:pPr marL="7747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Error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Error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Error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Error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69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6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96.5733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 marL="7747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Median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203.58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Median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Median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95.0875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Median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3294.67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 marL="77470">
                        <a:lnSpc>
                          <a:spcPts val="1215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Mode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21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95.14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5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Mode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21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15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Mode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21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127.82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15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Mode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21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2832.41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70180">
                <a:tc>
                  <a:txBody>
                    <a:bodyPr/>
                    <a:lstStyle/>
                    <a:p>
                      <a:pPr marL="7747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Standard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Standard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117.166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Standard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46.1761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Standard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0180">
                <a:tc>
                  <a:txBody>
                    <a:bodyPr/>
                    <a:lstStyle/>
                    <a:p>
                      <a:pPr marL="7747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Deviation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74.2324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Deviation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Deviation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Deviation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666.559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70180">
                <a:tc>
                  <a:txBody>
                    <a:bodyPr/>
                    <a:lstStyle/>
                    <a:p>
                      <a:pPr marL="7747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Sample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5510.44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Sample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13728.0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Sample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2132.23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Sample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444300.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511809">
                <a:tc>
                  <a:txBody>
                    <a:bodyPr/>
                    <a:lstStyle/>
                    <a:p>
                      <a:pPr marL="7747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Variance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Kurtosis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r" marL="27305" marR="60960" indent="417195">
                        <a:lnSpc>
                          <a:spcPct val="10180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1.28796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Variance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Kurtosis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r" marL="33020" marR="60325" indent="417195">
                        <a:lnSpc>
                          <a:spcPct val="10180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1.25726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Variance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Kurtosis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r" marL="26034" marR="60325" indent="417195">
                        <a:lnSpc>
                          <a:spcPct val="10180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1.58204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Variance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Kurtosis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r" marL="156210" marR="59690" indent="417195">
                        <a:lnSpc>
                          <a:spcPct val="10180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1.29724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70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0.14983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0.47059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0.12183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9545">
                <a:tc>
                  <a:txBody>
                    <a:bodyPr/>
                    <a:lstStyle/>
                    <a:p>
                      <a:pPr marL="7747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Skewness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Skewness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Skewness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Skewness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0.33324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69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6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399.396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0180">
                <a:tc>
                  <a:txBody>
                    <a:bodyPr/>
                    <a:lstStyle/>
                    <a:p>
                      <a:pPr marL="7747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Range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258.56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Range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Range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146.635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Range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2513.8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70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12.0733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 marL="7747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Minimum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86.06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Minimum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Minimum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35.995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Minimum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2290.71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76530">
                <a:tc>
                  <a:txBody>
                    <a:bodyPr/>
                    <a:lstStyle/>
                    <a:p>
                      <a:pPr marL="77470">
                        <a:lnSpc>
                          <a:spcPts val="121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Maximum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21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344.62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1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Maximum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21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411.47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1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Maximum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21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182.63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1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Maximum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21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4804.51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70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248533.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168562.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125977.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441809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70180">
                <a:tc>
                  <a:txBody>
                    <a:bodyPr/>
                    <a:lstStyle/>
                    <a:p>
                      <a:pPr marL="77470">
                        <a:lnSpc>
                          <a:spcPts val="117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Sum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Sum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Sum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Sum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17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64465">
                <a:tc>
                  <a:txBody>
                    <a:bodyPr/>
                    <a:lstStyle/>
                    <a:p>
                      <a:pPr marL="7747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Count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1278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Count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1278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Count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1278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Count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ts val="117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1278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150416" y="7273290"/>
            <a:ext cx="5697220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Microsoft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(MSFT)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stock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had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average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closing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price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approximately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194.47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2030730" marR="37465" indent="-1985010">
              <a:lnSpc>
                <a:spcPct val="191700"/>
              </a:lnSpc>
            </a:pPr>
            <a:r>
              <a:rPr dirty="0" sz="1200">
                <a:latin typeface="Arial"/>
                <a:cs typeface="Arial"/>
              </a:rPr>
              <a:t>standard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deviation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74.23.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minimum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maximum closing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prices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were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86.06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331.49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respectively.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38808" y="892809"/>
            <a:ext cx="5517515" cy="3215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Tesla </a:t>
            </a:r>
            <a:r>
              <a:rPr dirty="0" sz="1200">
                <a:latin typeface="Arial"/>
                <a:cs typeface="Arial"/>
              </a:rPr>
              <a:t>stock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had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average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closing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price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approximately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131.90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 standard</a:t>
            </a:r>
            <a:endParaRPr sz="1200">
              <a:latin typeface="Arial"/>
              <a:cs typeface="Arial"/>
            </a:endParaRPr>
          </a:p>
          <a:p>
            <a:pPr algn="ctr" marL="3175">
              <a:lnSpc>
                <a:spcPct val="100000"/>
              </a:lnSpc>
              <a:spcBef>
                <a:spcPts val="1320"/>
              </a:spcBef>
            </a:pPr>
            <a:r>
              <a:rPr dirty="0" sz="1200">
                <a:latin typeface="Arial"/>
                <a:cs typeface="Arial"/>
              </a:rPr>
              <a:t>deviation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117.17.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minimum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maximum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closing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prices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were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12.07</a:t>
            </a:r>
            <a:r>
              <a:rPr dirty="0" sz="1200" spc="-25">
                <a:latin typeface="Arial"/>
                <a:cs typeface="Arial"/>
              </a:rPr>
              <a:t> and</a:t>
            </a:r>
            <a:endParaRPr sz="1200">
              <a:latin typeface="Arial"/>
              <a:cs typeface="Arial"/>
            </a:endParaRPr>
          </a:p>
          <a:p>
            <a:pPr marL="2089785">
              <a:lnSpc>
                <a:spcPct val="100000"/>
              </a:lnSpc>
              <a:spcBef>
                <a:spcPts val="1320"/>
              </a:spcBef>
            </a:pPr>
            <a:r>
              <a:rPr dirty="0" sz="1200">
                <a:latin typeface="Arial"/>
                <a:cs typeface="Arial"/>
              </a:rPr>
              <a:t>883.09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respectively.</a:t>
            </a:r>
            <a:endParaRPr sz="1200">
              <a:latin typeface="Arial"/>
              <a:cs typeface="Arial"/>
            </a:endParaRPr>
          </a:p>
          <a:p>
            <a:pPr marL="126364" marR="29209" indent="-85725">
              <a:lnSpc>
                <a:spcPct val="191700"/>
              </a:lnSpc>
              <a:spcBef>
                <a:spcPts val="800"/>
              </a:spcBef>
            </a:pPr>
            <a:r>
              <a:rPr dirty="0" sz="1200">
                <a:latin typeface="Arial"/>
                <a:cs typeface="Arial"/>
              </a:rPr>
              <a:t>Apple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stock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had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average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closing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price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approximately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98.57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standard </a:t>
            </a:r>
            <a:r>
              <a:rPr dirty="0" sz="1200">
                <a:latin typeface="Arial"/>
                <a:cs typeface="Arial"/>
              </a:rPr>
              <a:t>deviation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46.18.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minimum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maximum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closing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prices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were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42.54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2089785">
              <a:lnSpc>
                <a:spcPct val="100000"/>
              </a:lnSpc>
              <a:spcBef>
                <a:spcPts val="1320"/>
              </a:spcBef>
            </a:pPr>
            <a:r>
              <a:rPr dirty="0" sz="1200">
                <a:latin typeface="Arial"/>
                <a:cs typeface="Arial"/>
              </a:rPr>
              <a:t>193.98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respectively.</a:t>
            </a:r>
            <a:endParaRPr sz="1200">
              <a:latin typeface="Arial"/>
              <a:cs typeface="Arial"/>
            </a:endParaRPr>
          </a:p>
          <a:p>
            <a:pPr algn="ctr" marL="12700" marR="5080">
              <a:lnSpc>
                <a:spcPct val="191700"/>
              </a:lnSpc>
              <a:spcBef>
                <a:spcPts val="795"/>
              </a:spcBef>
            </a:pP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S&amp;P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500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index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had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average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closing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price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approximately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3457.03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standard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deviation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666.56.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minimum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maximum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closing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prices</a:t>
            </a:r>
            <a:r>
              <a:rPr dirty="0" sz="1200" spc="-20">
                <a:latin typeface="Arial"/>
                <a:cs typeface="Arial"/>
              </a:rPr>
              <a:t> were </a:t>
            </a:r>
            <a:r>
              <a:rPr dirty="0" sz="1200">
                <a:latin typeface="Arial"/>
                <a:cs typeface="Arial"/>
              </a:rPr>
              <a:t>2351.10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4781.87</a:t>
            </a:r>
            <a:r>
              <a:rPr dirty="0" sz="1200" spc="-10">
                <a:latin typeface="Arial"/>
                <a:cs typeface="Arial"/>
              </a:rPr>
              <a:t> respectively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44319" y="4803775"/>
            <a:ext cx="5707380" cy="231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standard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deviation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measure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amount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variation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or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dispersion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set</a:t>
            </a:r>
            <a:endParaRPr sz="1200">
              <a:latin typeface="Arial"/>
              <a:cs typeface="Arial"/>
            </a:endParaRPr>
          </a:p>
          <a:p>
            <a:pPr algn="ctr" marL="67310" marR="59690">
              <a:lnSpc>
                <a:spcPct val="191700"/>
              </a:lnSpc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values.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low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standard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deviation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indicates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that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values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tend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to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be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close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to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mean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(also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called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expected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value)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set,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while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high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standard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deviation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indicates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that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values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are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spread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out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over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wider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range.</a:t>
            </a:r>
            <a:endParaRPr sz="1200">
              <a:latin typeface="Arial"/>
              <a:cs typeface="Arial"/>
            </a:endParaRPr>
          </a:p>
          <a:p>
            <a:pPr algn="ctr" marL="26034" marR="16510">
              <a:lnSpc>
                <a:spcPct val="191700"/>
              </a:lnSpc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this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case,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Tesla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has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highest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standard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deviation,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indicating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that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it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riskiest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stock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among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three.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other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hand,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500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has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lowest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standard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deviation,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indicating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that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it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least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risky.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Line</a:t>
            </a:r>
            <a:r>
              <a:rPr dirty="0" spc="-80"/>
              <a:t> </a:t>
            </a:r>
            <a:r>
              <a:rPr dirty="0" spc="-60"/>
              <a:t>Chart</a:t>
            </a:r>
            <a:r>
              <a:rPr dirty="0" spc="-70"/>
              <a:t> </a:t>
            </a:r>
            <a:r>
              <a:rPr dirty="0" spc="-55"/>
              <a:t>for</a:t>
            </a:r>
            <a:r>
              <a:rPr dirty="0" spc="-110"/>
              <a:t> </a:t>
            </a:r>
            <a:r>
              <a:rPr dirty="0" spc="-50"/>
              <a:t>Stock</a:t>
            </a:r>
            <a:r>
              <a:rPr dirty="0" spc="-85"/>
              <a:t> </a:t>
            </a:r>
            <a:r>
              <a:rPr dirty="0" spc="-20"/>
              <a:t>Prices: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2002" y="1535938"/>
            <a:ext cx="5900420" cy="1084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Here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are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line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plots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for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closing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prices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each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stock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and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500</a:t>
            </a:r>
            <a:r>
              <a:rPr dirty="0" sz="1200" spc="-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over</a:t>
            </a:r>
            <a:endParaRPr sz="1200">
              <a:latin typeface="Arial"/>
              <a:cs typeface="Arial"/>
            </a:endParaRPr>
          </a:p>
          <a:p>
            <a:pPr algn="ctr" marL="68580">
              <a:lnSpc>
                <a:spcPct val="100000"/>
              </a:lnSpc>
              <a:spcBef>
                <a:spcPts val="1320"/>
              </a:spcBef>
            </a:pP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time: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Microsoft</a:t>
            </a:r>
            <a:r>
              <a:rPr dirty="0" sz="1200" spc="-4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(MSFT)</a:t>
            </a:r>
            <a:r>
              <a:rPr dirty="0" sz="1200" spc="-4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Closing</a:t>
            </a:r>
            <a:r>
              <a:rPr dirty="0" sz="1200" spc="-4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10816"/>
                </a:solidFill>
                <a:latin typeface="Arial"/>
                <a:cs typeface="Arial"/>
              </a:rPr>
              <a:t>Prices: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2" y="6306692"/>
            <a:ext cx="14281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b="1">
                <a:solidFill>
                  <a:srgbClr val="010816"/>
                </a:solidFill>
                <a:latin typeface="Arial"/>
                <a:cs typeface="Arial"/>
              </a:rPr>
              <a:t>Tesla</a:t>
            </a:r>
            <a:r>
              <a:rPr dirty="0" sz="1100" spc="-45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10816"/>
                </a:solidFill>
                <a:latin typeface="Arial"/>
                <a:cs typeface="Arial"/>
              </a:rPr>
              <a:t>Closing</a:t>
            </a:r>
            <a:r>
              <a:rPr dirty="0" sz="1100" spc="-45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10816"/>
                </a:solidFill>
                <a:latin typeface="Arial"/>
                <a:cs typeface="Arial"/>
              </a:rPr>
              <a:t>Prices: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704" y="2820553"/>
            <a:ext cx="5834838" cy="30505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2" y="3846702"/>
            <a:ext cx="14693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010816"/>
                </a:solidFill>
                <a:latin typeface="Arial"/>
                <a:cs typeface="Arial"/>
              </a:rPr>
              <a:t>Apple</a:t>
            </a:r>
            <a:r>
              <a:rPr dirty="0" sz="1100" spc="-4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10816"/>
                </a:solidFill>
                <a:latin typeface="Arial"/>
                <a:cs typeface="Arial"/>
              </a:rPr>
              <a:t>Closing</a:t>
            </a:r>
            <a:r>
              <a:rPr dirty="0" sz="1100" spc="-35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10816"/>
                </a:solidFill>
                <a:latin typeface="Arial"/>
                <a:cs typeface="Arial"/>
              </a:rPr>
              <a:t>Prices: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2" y="7799069"/>
            <a:ext cx="16389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100" spc="-45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10816"/>
                </a:solidFill>
                <a:latin typeface="Arial"/>
                <a:cs typeface="Arial"/>
              </a:rPr>
              <a:t>500</a:t>
            </a:r>
            <a:r>
              <a:rPr dirty="0" sz="1100" spc="-3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10816"/>
                </a:solidFill>
                <a:latin typeface="Arial"/>
                <a:cs typeface="Arial"/>
              </a:rPr>
              <a:t>Closing</a:t>
            </a:r>
            <a:r>
              <a:rPr dirty="0" sz="1100" spc="-4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010816"/>
                </a:solidFill>
                <a:latin typeface="Arial"/>
                <a:cs typeface="Arial"/>
              </a:rPr>
              <a:t>Prices: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031" y="963693"/>
            <a:ext cx="6038054" cy="27234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431" y="4175919"/>
            <a:ext cx="5747427" cy="34705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8099" y="4730622"/>
            <a:ext cx="5949950" cy="909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From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these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plots,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can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see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that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closing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prices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all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three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stocks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and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200" spc="-5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500</a:t>
            </a:r>
            <a:endParaRPr sz="1200">
              <a:latin typeface="Arial"/>
              <a:cs typeface="Arial"/>
            </a:endParaRPr>
          </a:p>
          <a:p>
            <a:pPr marL="1678305" marR="83820" indent="-1582420">
              <a:lnSpc>
                <a:spcPts val="2760"/>
              </a:lnSpc>
              <a:spcBef>
                <a:spcPts val="110"/>
              </a:spcBef>
            </a:pP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index</a:t>
            </a:r>
            <a:r>
              <a:rPr dirty="0" sz="1200" spc="-3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have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generally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increased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over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time.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However,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there are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also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periods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volatility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where</a:t>
            </a:r>
            <a:r>
              <a:rPr dirty="0" sz="1200" spc="-20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prices</a:t>
            </a:r>
            <a:r>
              <a:rPr dirty="0" sz="1200" spc="-2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10816"/>
                </a:solidFill>
                <a:latin typeface="Arial"/>
                <a:cs typeface="Arial"/>
              </a:rPr>
              <a:t>fluctuate</a:t>
            </a:r>
            <a:r>
              <a:rPr dirty="0" sz="1200" spc="-15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10816"/>
                </a:solidFill>
                <a:latin typeface="Arial"/>
                <a:cs typeface="Arial"/>
              </a:rPr>
              <a:t>significantly.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83359" y="7259573"/>
            <a:ext cx="560260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Here</a:t>
            </a:r>
            <a:r>
              <a:rPr dirty="0" sz="1200" spc="-15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is</a:t>
            </a:r>
            <a:r>
              <a:rPr dirty="0" sz="1200" spc="-3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line</a:t>
            </a:r>
            <a:r>
              <a:rPr dirty="0" sz="1200" spc="-2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plot</a:t>
            </a:r>
            <a:r>
              <a:rPr dirty="0" sz="1200" spc="-2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for</a:t>
            </a:r>
            <a:r>
              <a:rPr dirty="0" sz="1200" spc="-2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cumulative</a:t>
            </a:r>
            <a:r>
              <a:rPr dirty="0" sz="1200" spc="-2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returns</a:t>
            </a:r>
            <a:r>
              <a:rPr dirty="0" sz="1200" spc="-2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of</a:t>
            </a:r>
            <a:r>
              <a:rPr dirty="0" sz="1200" spc="-2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each</a:t>
            </a:r>
            <a:r>
              <a:rPr dirty="0" sz="1200" spc="-3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stock</a:t>
            </a:r>
            <a:r>
              <a:rPr dirty="0" sz="1200" spc="-3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and</a:t>
            </a:r>
            <a:r>
              <a:rPr dirty="0" sz="1200" spc="-2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the</a:t>
            </a:r>
            <a:r>
              <a:rPr dirty="0" sz="1200" spc="-2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S&amp;P</a:t>
            </a:r>
            <a:r>
              <a:rPr dirty="0" sz="1200" spc="-45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010816"/>
                </a:solidFill>
                <a:latin typeface="Arial"/>
                <a:cs typeface="Arial"/>
              </a:rPr>
              <a:t>500</a:t>
            </a:r>
            <a:endParaRPr sz="1200">
              <a:latin typeface="Arial"/>
              <a:cs typeface="Arial"/>
            </a:endParaRPr>
          </a:p>
          <a:p>
            <a:pPr algn="ctr" marL="3810">
              <a:lnSpc>
                <a:spcPct val="100000"/>
              </a:lnSpc>
              <a:spcBef>
                <a:spcPts val="1320"/>
              </a:spcBef>
            </a:pP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index</a:t>
            </a:r>
            <a:r>
              <a:rPr dirty="0" sz="1200" spc="-30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10816"/>
                </a:solidFill>
                <a:latin typeface="Arial"/>
                <a:cs typeface="Arial"/>
              </a:rPr>
              <a:t>over</a:t>
            </a:r>
            <a:r>
              <a:rPr dirty="0" sz="1200" spc="-25" b="1">
                <a:solidFill>
                  <a:srgbClr val="010816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10816"/>
                </a:solidFill>
                <a:latin typeface="Arial"/>
                <a:cs typeface="Arial"/>
              </a:rPr>
              <a:t>time: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459" y="947486"/>
            <a:ext cx="5719335" cy="30770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Surinder Singh Surme</dc:creator>
  <dc:title>Stock Prices Analysis</dc:title>
  <dcterms:created xsi:type="dcterms:W3CDTF">2023-10-22T16:11:12Z</dcterms:created>
  <dcterms:modified xsi:type="dcterms:W3CDTF">2023-10-22T16:11:12Z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2023-10-22T00:00:00Z</vt:filetime>
  </property>
  <property fmtid="{D5CDD505-2E9C-101B-9397-08002B2CF9AE}" pid="5" name="Producer">
    <vt:lpwstr>GPL Ghostscript 9.20</vt:lpwstr>
  </property>
</Properties>
</file>