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24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Biometria to nauka zajmująca się ustalaniem i potwierdzaniem tożsamości</a:t>
            </a:r>
          </a:p>
          <a:p>
            <a:r>
              <a:rPr lang="pl-PL" dirty="0"/>
              <a:t>na podstawie mierzalnych cech organizmu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0470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TM03457452[[fn=Niebo]]</Template>
  <TotalTime>4</TotalTime>
  <Words>14</Words>
  <Application>Microsoft Office PowerPoint</Application>
  <PresentationFormat>Panoramiczny</PresentationFormat>
  <Paragraphs>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Sklepienie niebieskie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</dc:creator>
  <cp:lastModifiedBy>Bartek</cp:lastModifiedBy>
  <cp:revision>2</cp:revision>
  <dcterms:created xsi:type="dcterms:W3CDTF">2016-02-26T01:55:44Z</dcterms:created>
  <dcterms:modified xsi:type="dcterms:W3CDTF">2016-02-26T02:00:30Z</dcterms:modified>
</cp:coreProperties>
</file>