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38" d="100"/>
          <a:sy n="38" d="100"/>
        </p:scale>
        <p:origin x="144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867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04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125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751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6211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279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96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741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57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90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84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99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147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05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625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90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68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179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618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chine in a laboratory">
            <a:extLst>
              <a:ext uri="{FF2B5EF4-FFF2-40B4-BE49-F238E27FC236}">
                <a16:creationId xmlns:a16="http://schemas.microsoft.com/office/drawing/2014/main" id="{366EA961-6B69-43F3-4D2F-FEF7C9BC355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l="9939" r="1060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618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71799" y="1964267"/>
            <a:ext cx="5398294" cy="24214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100"/>
              <a:t>CNC Milling - LSTM-Based Tool Wear &amp; Process Fault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71799" y="4385732"/>
            <a:ext cx="5398294" cy="1405467"/>
          </a:xfrm>
        </p:spPr>
        <p:txBody>
          <a:bodyPr>
            <a:normAutofit/>
          </a:bodyPr>
          <a:lstStyle/>
          <a:p>
            <a:r>
              <a:rPr lang="en-US"/>
              <a:t>University of Michigan SMART Lab Dataset Project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💾 Saving &amp; 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5187" y="1980930"/>
            <a:ext cx="7772400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/>
              <a:t>• Trained scaler saved using joblib.</a:t>
            </a:r>
          </a:p>
          <a:p>
            <a:pPr marL="0" indent="0">
              <a:buNone/>
            </a:pPr>
            <a:r>
              <a:rPr sz="2400" dirty="0"/>
              <a:t>• Model saved using Keras model.save().</a:t>
            </a:r>
          </a:p>
          <a:p>
            <a:pPr marL="0" indent="0">
              <a:buNone/>
            </a:pPr>
            <a:r>
              <a:rPr sz="2400" dirty="0"/>
              <a:t>• Deployed using Streamlit for UI.</a:t>
            </a:r>
          </a:p>
          <a:p>
            <a:pPr marL="0" indent="0">
              <a:buNone/>
            </a:pPr>
            <a:r>
              <a:rPr sz="2400" dirty="0"/>
              <a:t>• Hosted on AWS EC2 with GPU for real-time inference.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dirty="0"/>
              <a:t>📌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3200" dirty="0"/>
              <a:t>Machining experiments on wax blocks using CNC milling.</a:t>
            </a:r>
          </a:p>
          <a:p>
            <a:r>
              <a:rPr sz="3200" dirty="0"/>
              <a:t>Data collected from 18 experiments with different tool conditions and clamping pressures.</a:t>
            </a:r>
          </a:p>
          <a:p>
            <a:r>
              <a:rPr sz="3200" dirty="0"/>
              <a:t>Objective: Detect tool wear, inadequate clamping, and visual flaws using time-series data.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0E53EDA-3B94-4F6B-9E86-D3BB9EBB96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57250"/>
            <a:ext cx="9144000" cy="51435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1719807"/>
            <a:ext cx="2744542" cy="3418387"/>
          </a:xfrm>
        </p:spPr>
        <p:txBody>
          <a:bodyPr>
            <a:normAutofit/>
          </a:bodyPr>
          <a:lstStyle/>
          <a:p>
            <a:pPr algn="r"/>
            <a:r>
              <a:rPr sz="3200" dirty="0"/>
              <a:t>🎯 Problem Statement</a:t>
            </a:r>
            <a:endParaRPr lang="en-US" sz="32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0EFD79F-7790-479B-B7DB-BD0D8C101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00192" y="2108835"/>
            <a:ext cx="0" cy="264033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8018" y="1882039"/>
            <a:ext cx="4888157" cy="34183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800" dirty="0"/>
              <a:t>🔹 Classify tool condition (worn/unworn).</a:t>
            </a:r>
          </a:p>
          <a:p>
            <a:pPr marL="0" indent="0">
              <a:buNone/>
            </a:pPr>
            <a:r>
              <a:rPr sz="2800" dirty="0"/>
              <a:t>🔹 Detect machining failure due to clamping pressure.</a:t>
            </a:r>
          </a:p>
          <a:p>
            <a:pPr marL="0" indent="0">
              <a:buNone/>
            </a:pPr>
            <a:r>
              <a:rPr sz="2800" dirty="0"/>
              <a:t>🔹 Predict if machined parts pass visual inspection.</a:t>
            </a:r>
          </a:p>
          <a:p>
            <a:pPr marL="0" indent="0">
              <a:buNone/>
            </a:pPr>
            <a:r>
              <a:rPr sz="2800" dirty="0"/>
              <a:t>Challenges: Temporal dependencies, noisy measurements, and real-time inference.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948" y="211395"/>
            <a:ext cx="7772400" cy="1456267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🛠 </a:t>
            </a:r>
            <a:r>
              <a:rPr sz="4000" dirty="0"/>
              <a:t>Preprocessing &amp; Feature Engineering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4000" dirty="0"/>
              <a:t>• Combined 18 CSV files into a single DataFrame.</a:t>
            </a:r>
          </a:p>
          <a:p>
            <a:pPr marL="0" indent="0">
              <a:buNone/>
            </a:pPr>
            <a:r>
              <a:rPr sz="4000" dirty="0"/>
              <a:t>• Selected relevant features (e.g., position, velocity, current).</a:t>
            </a:r>
          </a:p>
          <a:p>
            <a:pPr marL="0" indent="0">
              <a:buNone/>
            </a:pPr>
            <a:r>
              <a:rPr sz="4000" dirty="0"/>
              <a:t>• Filled/removed missing values, encoded categorical targets.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dirty="0"/>
              <a:t>📊 EDA &amp; Feature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sz="3200" dirty="0"/>
              <a:t>• Skewness &amp; kurtosis used to assess data distribution.</a:t>
            </a:r>
          </a:p>
          <a:p>
            <a:pPr marL="0" indent="0">
              <a:buNone/>
            </a:pPr>
            <a:r>
              <a:rPr sz="3200" dirty="0"/>
              <a:t>• Boxplots used to detect outliers.</a:t>
            </a:r>
          </a:p>
          <a:p>
            <a:pPr marL="0" indent="0">
              <a:buNone/>
            </a:pPr>
            <a:r>
              <a:rPr sz="3200" dirty="0"/>
              <a:t>• Outlier clipping performed using IQR method.</a:t>
            </a:r>
          </a:p>
          <a:p>
            <a:pPr marL="0" indent="0">
              <a:buNone/>
            </a:pPr>
            <a:r>
              <a:rPr sz="3200" dirty="0"/>
              <a:t>• Correlation matrix helped pick top features for each target.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sz="3600" dirty="0"/>
              <a:t>⚙️ Input Sequence Creation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sz="3200" dirty="0"/>
              <a:t>• Used a sequence length of 10 timestamps (1 sec of data).</a:t>
            </a:r>
          </a:p>
          <a:p>
            <a:pPr marL="0" indent="0">
              <a:buNone/>
            </a:pPr>
            <a:r>
              <a:rPr sz="3200" dirty="0"/>
              <a:t>• Features normalized using StandardScaler.</a:t>
            </a:r>
          </a:p>
          <a:p>
            <a:pPr marL="0" indent="0">
              <a:buNone/>
            </a:pPr>
            <a:r>
              <a:rPr sz="3200" dirty="0"/>
              <a:t>• Created 3 separate label arrays for tool, machining, and inspection targets.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3655"/>
            <a:ext cx="7772400" cy="1456267"/>
          </a:xfrm>
        </p:spPr>
        <p:txBody>
          <a:bodyPr>
            <a:normAutofit/>
          </a:bodyPr>
          <a:lstStyle/>
          <a:p>
            <a:pPr algn="ctr"/>
            <a:r>
              <a:rPr sz="3200" dirty="0"/>
              <a:t>🧠 LSTM 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dirty="0"/>
              <a:t>	This is what </a:t>
            </a:r>
            <a:r>
              <a:rPr lang="en-US" sz="11200" b="1" dirty="0"/>
              <a:t>LSTM does</a:t>
            </a:r>
            <a:r>
              <a:rPr lang="en-US" sz="11200" dirty="0"/>
              <a:t> — it reads </a:t>
            </a:r>
            <a:r>
              <a:rPr lang="en-US" sz="11200" b="1" dirty="0"/>
              <a:t>a sequence of steps</a:t>
            </a:r>
            <a:r>
              <a:rPr lang="en-US" sz="11200" dirty="0"/>
              <a:t>, remembers things that happened earlier, and uses that memory to make a better guess about what happens next.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900" dirty="0"/>
              <a:t>        </a:t>
            </a:r>
            <a:r>
              <a:rPr lang="en-US" sz="7400" dirty="0"/>
              <a:t>	  [ 10 time steps x N features] → LSTM(128) → LSTM(64) → Dropout(0.2)</a:t>
            </a:r>
          </a:p>
          <a:p>
            <a:pPr marL="0" indent="0">
              <a:buNone/>
            </a:pPr>
            <a:r>
              <a:rPr lang="en-US" sz="7400" dirty="0"/>
              <a:t>                                     	 ↓</a:t>
            </a:r>
          </a:p>
          <a:p>
            <a:pPr marL="0" indent="0">
              <a:buNone/>
            </a:pPr>
            <a:r>
              <a:rPr lang="en-US" sz="7400" dirty="0"/>
              <a:t>        	┌──────────────	┬ ───────────────── ┬─────────────────────┐</a:t>
            </a:r>
          </a:p>
          <a:p>
            <a:pPr marL="0" indent="0">
              <a:buNone/>
            </a:pPr>
            <a:r>
              <a:rPr lang="en-US" sz="7400" dirty="0"/>
              <a:t>        ↓              			↓                  			↓</a:t>
            </a:r>
          </a:p>
          <a:p>
            <a:pPr marL="0" indent="0">
              <a:buNone/>
            </a:pPr>
            <a:r>
              <a:rPr lang="en-US" sz="7400" dirty="0"/>
              <a:t>	Dense(3, softmax)  Dense(1, sigmoid)  Dense(1, sigmoid)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0A291-D183-DBF5-C701-9DE4FC18B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E0B86-D05C-8F68-A288-122167D48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4904" y="338665"/>
            <a:ext cx="7772400" cy="1456267"/>
          </a:xfrm>
        </p:spPr>
        <p:txBody>
          <a:bodyPr/>
          <a:lstStyle/>
          <a:p>
            <a:r>
              <a:rPr dirty="0"/>
              <a:t>🧠 LSTM Model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F6F08E-9DE4-D784-B3B5-E2C6936BE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3200" dirty="0"/>
              <a:t> Input: 10 timesteps x N features.</a:t>
            </a:r>
          </a:p>
          <a:p>
            <a:r>
              <a:rPr sz="3200" dirty="0"/>
              <a:t> LSTM(128) → LSTM(64) → Dropout(0.2).</a:t>
            </a:r>
          </a:p>
          <a:p>
            <a:r>
              <a:rPr sz="3200" dirty="0"/>
              <a:t> 3 Outputs:</a:t>
            </a:r>
          </a:p>
          <a:p>
            <a:pPr marL="0" indent="0">
              <a:buNone/>
            </a:pPr>
            <a:r>
              <a:rPr sz="3200" dirty="0"/>
              <a:t>   - </a:t>
            </a:r>
            <a:r>
              <a:rPr sz="3200" dirty="0" err="1"/>
              <a:t>tool_condition</a:t>
            </a:r>
            <a:r>
              <a:rPr sz="3200" dirty="0"/>
              <a:t> (softmax)</a:t>
            </a:r>
          </a:p>
          <a:p>
            <a:pPr marL="0" indent="0">
              <a:buNone/>
            </a:pPr>
            <a:r>
              <a:rPr sz="3200" dirty="0"/>
              <a:t>   - </a:t>
            </a:r>
            <a:r>
              <a:rPr sz="3200" dirty="0" err="1"/>
              <a:t>machining_finalized</a:t>
            </a:r>
            <a:r>
              <a:rPr sz="3200" dirty="0"/>
              <a:t> (sigmoid)</a:t>
            </a:r>
          </a:p>
          <a:p>
            <a:pPr marL="0" indent="0">
              <a:buNone/>
            </a:pPr>
            <a:r>
              <a:rPr sz="3200" dirty="0"/>
              <a:t>   - </a:t>
            </a:r>
            <a:r>
              <a:rPr sz="3200" dirty="0" err="1"/>
              <a:t>passed_visual_inspection</a:t>
            </a:r>
            <a:r>
              <a:rPr sz="3200" dirty="0"/>
              <a:t> (sigmoid)</a:t>
            </a:r>
          </a:p>
        </p:txBody>
      </p:sp>
    </p:spTree>
    <p:extLst>
      <p:ext uri="{BB962C8B-B14F-4D97-AF65-F5344CB8AC3E}">
        <p14:creationId xmlns:p14="http://schemas.microsoft.com/office/powerpoint/2010/main" val="18561142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🧪 Model Compilation &amp;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400" dirty="0"/>
              <a:t> Optimizer: Adam.</a:t>
            </a:r>
          </a:p>
          <a:p>
            <a:r>
              <a:rPr sz="2400" dirty="0"/>
              <a:t>Losses:</a:t>
            </a:r>
          </a:p>
          <a:p>
            <a:r>
              <a:rPr sz="2400" dirty="0"/>
              <a:t>   - sparse_categorical_crossentropy for tool condition.</a:t>
            </a:r>
          </a:p>
          <a:p>
            <a:r>
              <a:rPr sz="2400" dirty="0"/>
              <a:t>   - binary_crossentropy for others.</a:t>
            </a:r>
          </a:p>
          <a:p>
            <a:r>
              <a:rPr sz="2400" dirty="0"/>
              <a:t>Trained for 50 epochs with validation split of 10%.</a:t>
            </a:r>
          </a:p>
          <a:p>
            <a:r>
              <a:rPr sz="2400" dirty="0"/>
              <a:t> Accuracy and loss tracked for all 3 outputs.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44</TotalTime>
  <Words>472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Celestial</vt:lpstr>
      <vt:lpstr>CNC Milling - LSTM-Based Tool Wear &amp; Process Fault Detection</vt:lpstr>
      <vt:lpstr>📌 Project Overview</vt:lpstr>
      <vt:lpstr>🎯 Problem Statement</vt:lpstr>
      <vt:lpstr>🛠 Preprocessing &amp; Feature Engineering</vt:lpstr>
      <vt:lpstr>📊 EDA &amp; Feature Selection</vt:lpstr>
      <vt:lpstr>⚙️ Input Sequence Creation</vt:lpstr>
      <vt:lpstr>🧠 LSTM Model Architecture</vt:lpstr>
      <vt:lpstr>🧠 LSTM Model Architecture</vt:lpstr>
      <vt:lpstr>🧪 Model Compilation &amp; Training</vt:lpstr>
      <vt:lpstr>💾 Saving &amp; Deployment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ag19i7b</cp:lastModifiedBy>
  <cp:revision>2</cp:revision>
  <dcterms:created xsi:type="dcterms:W3CDTF">2013-01-27T09:14:16Z</dcterms:created>
  <dcterms:modified xsi:type="dcterms:W3CDTF">2025-07-08T09:41:36Z</dcterms:modified>
  <cp:category/>
</cp:coreProperties>
</file>