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62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48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3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4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0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9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172" y="643467"/>
            <a:ext cx="4481967" cy="4127545"/>
          </a:xfrm>
        </p:spPr>
        <p:txBody>
          <a:bodyPr anchor="ctr">
            <a:normAutofit/>
          </a:bodyPr>
          <a:lstStyle/>
          <a:p>
            <a:r>
              <a:rPr lang="en-US" sz="4200" dirty="0"/>
              <a:t>Redbus Data Scraping using Selenium &amp; Dynamic Filtering Using Streamlit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172" y="5118231"/>
            <a:ext cx="4481967" cy="9776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DOMAIN:  Transportation</a:t>
            </a:r>
          </a:p>
          <a:p>
            <a:r>
              <a:rPr lang="en-US" dirty="0">
                <a:solidFill>
                  <a:srgbClr val="FFFFFF"/>
                </a:solidFill>
              </a:rPr>
              <a:t>Developed by: Suriya Vignesh</a:t>
            </a:r>
          </a:p>
        </p:txBody>
      </p:sp>
      <p:pic>
        <p:nvPicPr>
          <p:cNvPr id="5" name="Picture 4" descr="Angle view of neural network branches">
            <a:extLst>
              <a:ext uri="{FF2B5EF4-FFF2-40B4-BE49-F238E27FC236}">
                <a16:creationId xmlns:a16="http://schemas.microsoft.com/office/drawing/2014/main" id="{262E31F5-1B8F-3F2F-82FE-D6D00A04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06" r="47282"/>
          <a:stretch/>
        </p:blipFill>
        <p:spPr>
          <a:xfrm>
            <a:off x="2384" y="-2"/>
            <a:ext cx="3488338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Web Scraping with Selenium:</a:t>
            </a:r>
          </a:p>
          <a:p>
            <a:pPr marL="457200" lvl="1" indent="0">
              <a:buNone/>
            </a:pPr>
            <a:r>
              <a:rPr sz="2000" dirty="0"/>
              <a:t>- Automated extraction of bus route data.</a:t>
            </a:r>
          </a:p>
          <a:p>
            <a:pPr marL="457200" lvl="1" indent="0">
              <a:buNone/>
            </a:pPr>
            <a:r>
              <a:rPr sz="2000" dirty="0"/>
              <a:t>- Supports pagination and dynamic content loading.</a:t>
            </a:r>
            <a:endParaRPr dirty="0"/>
          </a:p>
          <a:p>
            <a:r>
              <a:rPr dirty="0"/>
              <a:t>Data Analysis &amp; Filtering:</a:t>
            </a:r>
          </a:p>
          <a:p>
            <a:pPr marL="457200" lvl="1" indent="0">
              <a:buNone/>
            </a:pPr>
            <a:r>
              <a:rPr sz="2000" dirty="0"/>
              <a:t>- Data is filtered using user inputs such as price range, departure time, ratings, etc.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674C4-97A8-1CBD-19A8-28DFD1B1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B685-0A31-9281-7809-B5C15FC6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10BE-6D98-924F-0353-6898075C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Streamlit Interface:</a:t>
            </a:r>
          </a:p>
          <a:p>
            <a:pPr marL="457200" lvl="1" indent="0">
              <a:buNone/>
            </a:pPr>
            <a:r>
              <a:rPr sz="2000" dirty="0"/>
              <a:t>- Provides real-time interactive filters for data exploration.</a:t>
            </a:r>
          </a:p>
          <a:p>
            <a:endParaRPr dirty="0"/>
          </a:p>
          <a:p>
            <a:r>
              <a:rPr dirty="0"/>
              <a:t>SQLite Database:</a:t>
            </a:r>
          </a:p>
          <a:p>
            <a:pPr marL="457200" lvl="1" indent="0">
              <a:buNone/>
            </a:pPr>
            <a:r>
              <a:rPr sz="2000" dirty="0"/>
              <a:t>- Efficient data storage and querying.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13478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24" y="2015734"/>
            <a:ext cx="312191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- Successfully scraped and stored bus route data.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- Developed a fully functional Streamlit app for dynamic data filtering.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GitHub link:  https://github.com/Suriya-900/capstone-projects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2D20FE-9F77-E932-63A1-13090199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494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7D076-350C-E436-992A-F40162F33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90660"/>
              </p:ext>
            </p:extLst>
          </p:nvPr>
        </p:nvGraphicFramePr>
        <p:xfrm>
          <a:off x="1088684" y="3270788"/>
          <a:ext cx="3720333" cy="940505"/>
        </p:xfrm>
        <a:graphic>
          <a:graphicData uri="http://schemas.openxmlformats.org/drawingml/2006/table">
            <a:tbl>
              <a:tblPr/>
              <a:tblGrid>
                <a:gridCol w="1463995">
                  <a:extLst>
                    <a:ext uri="{9D8B030D-6E8A-4147-A177-3AD203B41FA5}">
                      <a16:colId xmlns:a16="http://schemas.microsoft.com/office/drawing/2014/main" val="1067403633"/>
                    </a:ext>
                  </a:extLst>
                </a:gridCol>
                <a:gridCol w="2256338">
                  <a:extLst>
                    <a:ext uri="{9D8B030D-6E8A-4147-A177-3AD203B41FA5}">
                      <a16:colId xmlns:a16="http://schemas.microsoft.com/office/drawing/2014/main" val="2350209483"/>
                    </a:ext>
                  </a:extLst>
                </a:gridCol>
              </a:tblGrid>
              <a:tr h="940505"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Skills take away From This Project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4570" marR="84570" marT="84570" marB="845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Web Scraping using Selenium, Python, Streamlit , SQL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4570" marR="84570" marT="84570" marB="845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88578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Objective:</a:t>
            </a:r>
          </a:p>
          <a:p>
            <a:r>
              <a:rPr dirty="0"/>
              <a:t>- Scrape bus route data from the Redbus website.</a:t>
            </a:r>
          </a:p>
          <a:p>
            <a:r>
              <a:rPr dirty="0"/>
              <a:t>- Store the data in a structured format.</a:t>
            </a:r>
          </a:p>
          <a:p>
            <a:r>
              <a:rPr dirty="0"/>
              <a:t>- Create a user-friendly interface using Streamlit to visualize the data and apply filters.</a:t>
            </a:r>
          </a:p>
          <a:p>
            <a:endParaRPr dirty="0"/>
          </a:p>
          <a:p>
            <a:r>
              <a:rPr dirty="0"/>
              <a:t>Technologies Used:</a:t>
            </a:r>
          </a:p>
          <a:p>
            <a:r>
              <a:rPr dirty="0"/>
              <a:t>- Web Scraping: Selenium</a:t>
            </a:r>
          </a:p>
          <a:p>
            <a:r>
              <a:rPr dirty="0"/>
              <a:t>- Data Processing &amp; Storage: Pandas, SQLite</a:t>
            </a:r>
          </a:p>
          <a:p>
            <a:r>
              <a:rPr dirty="0"/>
              <a:t>- Data Visualization: Streamlit</a:t>
            </a: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Scraping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Scraping Source:</a:t>
            </a:r>
          </a:p>
          <a:p>
            <a:r>
              <a:rPr dirty="0"/>
              <a:t>- The Redbus website: https://www.redbus.in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r>
              <a:rPr dirty="0"/>
              <a:t>- Selenium: To automate the process of navigating through the website and scraping data.</a:t>
            </a:r>
          </a:p>
          <a:p>
            <a:r>
              <a:rPr dirty="0"/>
              <a:t>- XPATH: For selecting elements like bus names, routes, prices, etc.</a:t>
            </a:r>
          </a:p>
          <a:p>
            <a:endParaRPr dirty="0"/>
          </a:p>
          <a:p>
            <a:r>
              <a:rPr dirty="0"/>
              <a:t>Steps in Scraping:</a:t>
            </a:r>
          </a:p>
          <a:p>
            <a:r>
              <a:rPr dirty="0"/>
              <a:t>1. Navigate to bus route pages.</a:t>
            </a:r>
          </a:p>
          <a:p>
            <a:r>
              <a:rPr dirty="0"/>
              <a:t>2. Extract bus route details (name, type, price, timings, etc.).</a:t>
            </a:r>
          </a:p>
          <a:p>
            <a:r>
              <a:rPr dirty="0"/>
              <a:t>3. Scrape pagination to get multiple pages of results.</a:t>
            </a: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Data Storage Process:</a:t>
            </a:r>
            <a:endParaRPr lang="en-US" dirty="0"/>
          </a:p>
          <a:p>
            <a:pPr marL="0" indent="0">
              <a:buNone/>
            </a:pPr>
            <a:r>
              <a:rPr dirty="0"/>
              <a:t>1. Data Format: CSV files containing bus route details.</a:t>
            </a:r>
          </a:p>
          <a:p>
            <a:pPr marL="0" indent="0">
              <a:buNone/>
            </a:pPr>
            <a:r>
              <a:rPr dirty="0"/>
              <a:t>2. Database: The data is then stored in a structured format in an SQLite database for future querying.</a:t>
            </a:r>
          </a:p>
          <a:p>
            <a:pPr marL="0" indent="0">
              <a:buNone/>
            </a:pPr>
            <a:r>
              <a:rPr dirty="0"/>
              <a:t>3. Final Output: A consolidated DataFrame combining all route data.</a:t>
            </a:r>
          </a:p>
          <a:p>
            <a:endParaRPr dirty="0"/>
          </a:p>
          <a:p>
            <a:endParaRPr sz="48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5BEF-6A42-7ED4-FDB6-A5F533805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2E40-3CD8-C089-E991-BC1C7B79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1950-4EAA-927D-B14F-324BD33CD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00" y="1735513"/>
            <a:ext cx="6727115" cy="448830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sz="6400" dirty="0"/>
              <a:t>Database Table Schema:</a:t>
            </a:r>
            <a:endParaRPr lang="en-US" sz="6400" dirty="0"/>
          </a:p>
          <a:p>
            <a:pPr marL="914400" lvl="2" indent="0" algn="just">
              <a:buNone/>
            </a:pPr>
            <a:r>
              <a:rPr sz="6000" dirty="0"/>
              <a:t>Bus_name: Name of the bus</a:t>
            </a:r>
          </a:p>
          <a:p>
            <a:pPr marL="914400" lvl="2" indent="0" algn="just">
              <a:buNone/>
            </a:pPr>
            <a:r>
              <a:rPr sz="6000" dirty="0"/>
              <a:t>Bus_type: Type of bus (e.g., AC, Non-AC)</a:t>
            </a:r>
          </a:p>
          <a:p>
            <a:pPr marL="914400" lvl="2" indent="0" algn="just">
              <a:buNone/>
            </a:pPr>
            <a:r>
              <a:rPr sz="6000" dirty="0"/>
              <a:t>Start_time: Departure time</a:t>
            </a:r>
          </a:p>
          <a:p>
            <a:pPr marL="914400" lvl="2" indent="0" algn="just">
              <a:buNone/>
            </a:pPr>
            <a:r>
              <a:rPr sz="6000" dirty="0"/>
              <a:t>End_time: Arrival time</a:t>
            </a:r>
          </a:p>
          <a:p>
            <a:pPr marL="914400" lvl="2" indent="0" algn="just">
              <a:buNone/>
            </a:pPr>
            <a:r>
              <a:rPr sz="6000" dirty="0"/>
              <a:t>Total_duration: Total travel time</a:t>
            </a:r>
            <a:endParaRPr lang="en-US" sz="6000" dirty="0"/>
          </a:p>
          <a:p>
            <a:pPr marL="914400" lvl="2" indent="0" algn="just">
              <a:buNone/>
            </a:pPr>
            <a:r>
              <a:rPr sz="6000" dirty="0"/>
              <a:t>Price: Ticket price</a:t>
            </a:r>
          </a:p>
          <a:p>
            <a:pPr marL="914400" lvl="2" indent="0" algn="just">
              <a:buNone/>
            </a:pPr>
            <a:r>
              <a:rPr sz="6000" dirty="0"/>
              <a:t>Seats_Available: Number of available seats</a:t>
            </a:r>
          </a:p>
          <a:p>
            <a:pPr marL="914400" lvl="2" indent="0" algn="just">
              <a:buNone/>
            </a:pPr>
            <a:r>
              <a:rPr sz="6000" dirty="0"/>
              <a:t>Ratings: Bus ratings</a:t>
            </a:r>
          </a:p>
          <a:p>
            <a:pPr marL="914400" lvl="2" indent="0" algn="just">
              <a:buNone/>
            </a:pPr>
            <a:r>
              <a:rPr sz="6000" dirty="0"/>
              <a:t>Route_link: Link to route details</a:t>
            </a:r>
          </a:p>
          <a:p>
            <a:pPr marL="914400" lvl="2" indent="0" algn="just">
              <a:buNone/>
            </a:pPr>
            <a:r>
              <a:rPr sz="6000" dirty="0"/>
              <a:t>Route_name: Name of the route</a:t>
            </a:r>
          </a:p>
          <a:p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32671173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Data Processing Steps:</a:t>
            </a:r>
          </a:p>
          <a:p>
            <a:pPr marL="0" indent="0">
              <a:buNone/>
            </a:pPr>
            <a:r>
              <a:rPr dirty="0"/>
              <a:t>1. Conversion: Convert price and ratings to numeric values for easier analysis.</a:t>
            </a:r>
          </a:p>
          <a:p>
            <a:pPr marL="0" indent="0">
              <a:buNone/>
            </a:pPr>
            <a:r>
              <a:rPr dirty="0"/>
              <a:t>2. Handling Missing Data: Replace missing or </a:t>
            </a:r>
            <a:r>
              <a:rPr dirty="0" err="1"/>
              <a:t>NaN</a:t>
            </a:r>
            <a:r>
              <a:rPr dirty="0"/>
              <a:t> values with default values (e.g., "Unknown" or 0).</a:t>
            </a:r>
          </a:p>
          <a:p>
            <a:pPr marL="0" indent="0">
              <a:buNone/>
            </a:pPr>
            <a:r>
              <a:rPr dirty="0"/>
              <a:t>3. Filtering: Remove rows with prices greater than INR 7000 to focus on affordable bus routes.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4926-A4DA-4CF9-A90D-FF40D356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CAC-7934-8DDB-2338-ACF41DC4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A577-1363-8DE3-346C-7ADFECAE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Cleaning Output:</a:t>
            </a:r>
          </a:p>
          <a:p>
            <a:pPr marL="914400" lvl="2" indent="0">
              <a:buNone/>
            </a:pPr>
            <a:r>
              <a:rPr sz="2400" dirty="0"/>
              <a:t>- Price: Converted to numeric format (INR).</a:t>
            </a:r>
          </a:p>
          <a:p>
            <a:pPr marL="914400" lvl="2" indent="0">
              <a:buNone/>
            </a:pPr>
            <a:r>
              <a:rPr sz="2400" dirty="0"/>
              <a:t>- Ratings: Cleaned to retain only numerical values.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744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sz="2400" dirty="0"/>
              <a:t>Features:</a:t>
            </a:r>
          </a:p>
          <a:p>
            <a:pPr marL="0" indent="0">
              <a:buNone/>
            </a:pPr>
            <a:r>
              <a:rPr sz="2400" dirty="0"/>
              <a:t>- Dynamic Filters: Users can filter the data based on:</a:t>
            </a:r>
          </a:p>
          <a:p>
            <a:pPr marL="914400" lvl="2" indent="0" algn="just">
              <a:buNone/>
            </a:pPr>
            <a:r>
              <a:rPr sz="1800" dirty="0"/>
              <a:t>   - Route</a:t>
            </a:r>
          </a:p>
          <a:p>
            <a:pPr marL="914400" lvl="2" indent="0" algn="just">
              <a:buNone/>
            </a:pPr>
            <a:r>
              <a:rPr sz="1800" dirty="0"/>
              <a:t>   - Bus Type</a:t>
            </a:r>
          </a:p>
          <a:p>
            <a:pPr marL="914400" lvl="2" indent="0" algn="just">
              <a:buNone/>
            </a:pPr>
            <a:r>
              <a:rPr lang="en-US" sz="1800" dirty="0"/>
              <a:t>  </a:t>
            </a:r>
            <a:r>
              <a:rPr sz="1800" dirty="0"/>
              <a:t> - Price Range</a:t>
            </a:r>
            <a:endParaRPr lang="en-US" sz="1800" dirty="0"/>
          </a:p>
          <a:p>
            <a:pPr marL="914400" lvl="2" indent="0" algn="just">
              <a:buNone/>
            </a:pPr>
            <a:r>
              <a:rPr lang="en-US" sz="1800" dirty="0"/>
              <a:t>  </a:t>
            </a:r>
            <a:r>
              <a:rPr sz="1800" dirty="0"/>
              <a:t> - Ratings</a:t>
            </a:r>
            <a:endParaRPr lang="en-US" sz="1800" dirty="0"/>
          </a:p>
          <a:p>
            <a:pPr marL="914400" lvl="2" indent="0" algn="just">
              <a:buNone/>
            </a:pPr>
            <a:r>
              <a:rPr sz="1800" dirty="0"/>
              <a:t>   - Availability of Seats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421D-159A-2031-5022-F2988AF3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404D-C392-24C5-92D9-887266F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Streamlit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D299-B6DF-585E-A30C-7DD76E4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Interface: Built with Streamlit, providing a seamless and interactive experience.</a:t>
            </a:r>
          </a:p>
          <a:p>
            <a:pPr marL="0" indent="0">
              <a:buNone/>
            </a:pPr>
            <a:r>
              <a:rPr dirty="0"/>
              <a:t>Example Features:</a:t>
            </a:r>
          </a:p>
          <a:p>
            <a:pPr marL="457200" lvl="1" indent="0">
              <a:buNone/>
            </a:pPr>
            <a:r>
              <a:rPr sz="1800" dirty="0"/>
              <a:t>- State and Route Selection: Choose from a list of states and routes.</a:t>
            </a:r>
          </a:p>
          <a:p>
            <a:pPr marL="457200" lvl="1" indent="0">
              <a:buNone/>
            </a:pPr>
            <a:r>
              <a:rPr sz="1800" dirty="0"/>
              <a:t>- Fare Range Filter: Set minimum and maximum fare values.</a:t>
            </a:r>
          </a:p>
          <a:p>
            <a:pPr marL="457200" lvl="1" indent="0">
              <a:buNone/>
            </a:pPr>
            <a:r>
              <a:rPr sz="1800" dirty="0"/>
              <a:t>- Departure Time Filter: Filter buses based on the time of day.</a:t>
            </a:r>
          </a:p>
          <a:p>
            <a:pPr marL="457200" lvl="1" indent="0">
              <a:buNone/>
            </a:pPr>
            <a:r>
              <a:rPr sz="1800" dirty="0"/>
              <a:t>- Ratings &amp; Seat Availability: Filter buses by ratings and seat availability.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9823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628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Redbus Data Scraping using Selenium &amp; Dynamic Filtering Using Streamlit</vt:lpstr>
      <vt:lpstr>Project Overview</vt:lpstr>
      <vt:lpstr>Data Scraping Process</vt:lpstr>
      <vt:lpstr>Data Storage</vt:lpstr>
      <vt:lpstr>Data Storage</vt:lpstr>
      <vt:lpstr>Data Processing and Cleaning</vt:lpstr>
      <vt:lpstr>Data Processing and Cleaning</vt:lpstr>
      <vt:lpstr>Streamlit Application</vt:lpstr>
      <vt:lpstr>Streamlit Application</vt:lpstr>
      <vt:lpstr>Key Features</vt:lpstr>
      <vt:lpstr>Key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ag19i7b</cp:lastModifiedBy>
  <cp:revision>6</cp:revision>
  <dcterms:created xsi:type="dcterms:W3CDTF">2013-01-27T09:14:16Z</dcterms:created>
  <dcterms:modified xsi:type="dcterms:W3CDTF">2024-12-21T06:23:18Z</dcterms:modified>
  <cp:category/>
</cp:coreProperties>
</file>