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82" d="100"/>
          <a:sy n="82" d="100"/>
        </p:scale>
        <p:origin x="90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4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92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898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420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3293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3692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741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06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99445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040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39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01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5379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8801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27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19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98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367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38201" y="190033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43568" y="89877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Suriya S</a:t>
            </a:r>
          </a:p>
          <a:p>
            <a:r>
              <a:rPr lang="en-US" sz="2400" dirty="0"/>
              <a:t>REGISTER NO AND NMID: 24H311</a:t>
            </a:r>
          </a:p>
          <a:p>
            <a:r>
              <a:rPr lang="en-US" sz="2400" dirty="0"/>
              <a:t>NM: </a:t>
            </a:r>
            <a:r>
              <a:rPr lang="en-IN" dirty="0"/>
              <a:t>asunm1301212402441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</a:t>
            </a:r>
            <a:r>
              <a:rPr lang="en-US" sz="2400" dirty="0" err="1"/>
              <a:t>Agurchand</a:t>
            </a:r>
            <a:r>
              <a:rPr lang="en-US" sz="2400" dirty="0"/>
              <a:t> </a:t>
            </a:r>
            <a:r>
              <a:rPr lang="en-US" sz="2400" dirty="0" err="1"/>
              <a:t>Manmul</a:t>
            </a:r>
            <a:r>
              <a:rPr lang="en-US" sz="2400" dirty="0"/>
              <a:t> Jain </a:t>
            </a:r>
            <a:r>
              <a:rPr lang="en-US" sz="2400" dirty="0" err="1"/>
              <a:t>College</a:t>
            </a:r>
            <a:r>
              <a:rPr lang="en-US" sz="2400" dirty="0" err="1">
                <a:solidFill>
                  <a:schemeClr val="bg1"/>
                </a:solidFill>
              </a:rPr>
              <a:t>JAIN</a:t>
            </a:r>
            <a:r>
              <a:rPr lang="en-US" sz="2400" dirty="0">
                <a:solidFill>
                  <a:schemeClr val="bg1"/>
                </a:solidFill>
              </a:rPr>
              <a:t> COLLEGE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1126E-7DB9-AD02-7468-A7607A578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22962"/>
            <a:ext cx="8172450" cy="4077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477327"/>
            <a:ext cx="10668000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                        CONCLUSION</a:t>
            </a:r>
            <a:br>
              <a:rPr lang="en-IN" dirty="0"/>
            </a:br>
            <a:br>
              <a:rPr lang="en-IN" dirty="0"/>
            </a:br>
            <a:r>
              <a:rPr lang="en-US" sz="2400" dirty="0">
                <a:solidFill>
                  <a:schemeClr val="tx1"/>
                </a:solidFill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3866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             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676400" y="2382297"/>
            <a:ext cx="7467600" cy="42945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Bahnschrift SemiBold Condensed" pitchFamily="34" charset="0"/>
                <a:cs typeface="Arial" pitchFamily="34" charset="0"/>
              </a:rPr>
              <a:t>INETREACTIVE DIGITAL  PORTFOLIO USING FRONT END DEVELOPMENT</a:t>
            </a:r>
            <a:endParaRPr lang="en-IN" sz="6000" dirty="0">
              <a:solidFill>
                <a:schemeClr val="tx1"/>
              </a:solidFill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401-175E-14E9-A5FE-2B18939E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                             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39A8F-1E99-B196-9748-E6CD3805D5A1}"/>
              </a:ext>
            </a:extLst>
          </p:cNvPr>
          <p:cNvSpPr txBox="1"/>
          <p:nvPr/>
        </p:nvSpPr>
        <p:spPr>
          <a:xfrm>
            <a:off x="4114800" y="2438400"/>
            <a:ext cx="54109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Users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Tools and Technologies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Portfolio design and Layout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Features and Functionality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anProject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 Screenshots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Github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13316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4751" y="275227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>
                <a:solidFill>
                  <a:schemeClr val="tx1"/>
                </a:solidFill>
              </a:rPr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>
                <a:solidFill>
                  <a:schemeClr val="tx1"/>
                </a:solidFill>
              </a:rPr>
              <a:t>.</a:t>
            </a:r>
            <a:br>
              <a:rPr lang="en-US" sz="4250" spc="-20" dirty="0">
                <a:solidFill>
                  <a:schemeClr val="tx1"/>
                </a:solidFill>
              </a:rPr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1. Students &amp; Job Seekers – who use the portfolio to showcase their skills, projects, and achievements to recruiters.</a:t>
            </a:r>
            <a:br>
              <a:rPr lang="en-US" sz="2400" spc="5" dirty="0">
                <a:solidFill>
                  <a:schemeClr val="tx1"/>
                </a:solidFill>
              </a:rPr>
            </a:br>
            <a:br>
              <a:rPr lang="en-US" sz="24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2. Recruiters &amp; Employers – who view the portfolio to evaluate the candidate’s abilities, creativity, and technical expertise.</a:t>
            </a:r>
            <a:br>
              <a:rPr lang="en-US" sz="2400" spc="5" dirty="0">
                <a:solidFill>
                  <a:schemeClr val="tx1"/>
                </a:solidFill>
              </a:rPr>
            </a:br>
            <a:br>
              <a:rPr lang="en-US" sz="24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3. Freelancers &amp; Professionals – who present their work to potential clients or collaborators.</a:t>
            </a:r>
            <a:br>
              <a:rPr lang="en-US" sz="2400" spc="5" dirty="0">
                <a:solidFill>
                  <a:schemeClr val="tx1"/>
                </a:solidFill>
              </a:rPr>
            </a:br>
            <a:br>
              <a:rPr lang="en-US" sz="2400" spc="5" dirty="0">
                <a:solidFill>
                  <a:schemeClr val="tx1"/>
                </a:solidFill>
              </a:rPr>
            </a:br>
            <a:r>
              <a:rPr lang="en-US" sz="2400" spc="5" dirty="0">
                <a:solidFill>
                  <a:schemeClr val="tx1"/>
                </a:solidFill>
              </a:rPr>
              <a:t>4. Educators &amp; Peers – who may review the portfolio for academic, mentoring, or networking purposes</a:t>
            </a:r>
            <a:r>
              <a:rPr lang="en-US" sz="3200" spc="5" dirty="0">
                <a:solidFill>
                  <a:schemeClr val="tx1"/>
                </a:solidFill>
              </a:rPr>
              <a:t>.</a:t>
            </a:r>
            <a:br>
              <a:rPr lang="en-US" sz="3200" spc="5" dirty="0">
                <a:solidFill>
                  <a:schemeClr val="tx1"/>
                </a:solidFill>
              </a:rPr>
            </a:br>
            <a:br>
              <a:rPr lang="en-US" sz="3200" spc="5" dirty="0">
                <a:solidFill>
                  <a:schemeClr val="tx1"/>
                </a:solidFill>
              </a:rPr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838200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                      TOOLS AND TECHNIQUES</a:t>
            </a:r>
            <a:br>
              <a:rPr lang="en-IN" sz="3600" spc="10" dirty="0"/>
            </a:br>
            <a:r>
              <a:rPr lang="en-IN" sz="3600" spc="10" dirty="0">
                <a:solidFill>
                  <a:schemeClr val="tx1"/>
                </a:solidFill>
              </a:rPr>
              <a:t>      </a:t>
            </a:r>
            <a:r>
              <a:rPr lang="en-IN" sz="3600" spc="10" dirty="0">
                <a:solidFill>
                  <a:schemeClr val="tx1"/>
                </a:solidFill>
                <a:latin typeface="Sitka Text" pitchFamily="2" charset="0"/>
              </a:rPr>
              <a:t>TOOLS:</a:t>
            </a:r>
            <a:br>
              <a:rPr lang="en-IN" sz="3600" spc="10" dirty="0">
                <a:solidFill>
                  <a:schemeClr val="tx1"/>
                </a:solidFill>
              </a:rPr>
            </a:br>
            <a:r>
              <a:rPr lang="en-IN" sz="3600" spc="10" dirty="0">
                <a:solidFill>
                  <a:schemeClr val="tx1"/>
                </a:solidFill>
              </a:rPr>
              <a:t>              </a:t>
            </a:r>
            <a:r>
              <a:rPr lang="en-IN" sz="1800" spc="10" dirty="0">
                <a:solidFill>
                  <a:schemeClr val="tx1"/>
                </a:solidFill>
              </a:rPr>
              <a:t>HTML5 – for structuring the web pages and content.    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CSS3 – for styling, layout design, and responsiveness.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JavaScript – for adding interactivity and dynamic features.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Code Editor (VS Code / Sublime Text) – for writing and managing code.                                           </a:t>
            </a:r>
            <a:br>
              <a:rPr lang="en-IN" sz="1800" spc="10" dirty="0">
                <a:solidFill>
                  <a:schemeClr val="tx1"/>
                </a:solidFill>
              </a:rPr>
            </a:br>
            <a:r>
              <a:rPr lang="en-IN" sz="1800" spc="10" dirty="0">
                <a:solidFill>
                  <a:schemeClr val="tx1"/>
                </a:solidFill>
              </a:rPr>
              <a:t>                            Version Control (Git) – for managing code versions and hosting the portfolio online.</a:t>
            </a:r>
            <a:br>
              <a:rPr lang="en-IN" sz="3600" spc="10" dirty="0">
                <a:solidFill>
                  <a:schemeClr val="tx1"/>
                </a:solidFill>
              </a:rPr>
            </a:br>
            <a:r>
              <a:rPr lang="en-IN" sz="3600" spc="10" dirty="0">
                <a:solidFill>
                  <a:schemeClr val="tx1"/>
                </a:solidFill>
              </a:rPr>
              <a:t>    </a:t>
            </a:r>
            <a:br>
              <a:rPr lang="en-IN" sz="3600" spc="10" dirty="0">
                <a:solidFill>
                  <a:schemeClr val="tx1"/>
                </a:solidFill>
              </a:rPr>
            </a:br>
            <a:r>
              <a:rPr lang="en-IN" sz="3600" spc="10" dirty="0">
                <a:solidFill>
                  <a:schemeClr val="tx1"/>
                </a:solidFill>
              </a:rPr>
              <a:t> </a:t>
            </a:r>
            <a:r>
              <a:rPr lang="en-IN" sz="3600" spc="10" dirty="0">
                <a:solidFill>
                  <a:schemeClr val="tx1"/>
                </a:solidFill>
                <a:latin typeface="Calisto MT" pitchFamily="18" charset="0"/>
              </a:rPr>
              <a:t>TECHNIQUES:</a:t>
            </a:r>
            <a:br>
              <a:rPr lang="en-IN" sz="36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3600" spc="10" dirty="0">
                <a:solidFill>
                  <a:schemeClr val="tx1"/>
                </a:solidFill>
                <a:latin typeface="Calisto MT" pitchFamily="18" charset="0"/>
              </a:rPr>
              <a:t>                 </a:t>
            </a: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solidFill>
                  <a:schemeClr val="tx1"/>
                </a:solidFill>
                <a:latin typeface="Calisto MT" pitchFamily="18" charset="0"/>
              </a:rPr>
              <a:t>Flexbox</a:t>
            </a: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</a:br>
            <a:r>
              <a:rPr lang="en-IN" sz="1800" spc="10" dirty="0">
                <a:solidFill>
                  <a:schemeClr val="tx1"/>
                </a:solidFill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104" y="1981200"/>
            <a:ext cx="9013826" cy="35144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MENUS: Home, About, Skills, Projects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658A8-FB4C-F233-F3F0-6016CE2D9CE8}"/>
              </a:ext>
            </a:extLst>
          </p:cNvPr>
          <p:cNvSpPr txBox="1"/>
          <p:nvPr/>
        </p:nvSpPr>
        <p:spPr>
          <a:xfrm>
            <a:off x="2438400" y="1066800"/>
            <a:ext cx="7467600" cy="109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Responsive Design – Works smoothly on desktop, tablet, and mobile.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Navigation Bar – Easy movement between Home, About, Skills, Projects, and Contact.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Interactive UI – Hover effects, smooth scrolling, and animations.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Skills Section – Visual display of coding and technical skills.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Projects Showcase – Grid layout with descriptions and links.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Contact Form – Allows users to send queries directly.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Social Media Integration – Links to </a:t>
            </a:r>
            <a:r>
              <a:rPr lang="en-IN" sz="2400" dirty="0" err="1">
                <a:solidFill>
                  <a:schemeClr val="tx1"/>
                </a:solidFill>
              </a:rPr>
              <a:t>GitHub</a:t>
            </a:r>
            <a:r>
              <a:rPr lang="en-IN" sz="2400" dirty="0">
                <a:solidFill>
                  <a:schemeClr val="tx1"/>
                </a:solidFill>
              </a:rPr>
              <a:t>, LinkedIn, etc.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Clean Layout – Simple, modern, and user-friendly design.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441</TotalTime>
  <Words>790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Bahnschrift SemiBold Condensed</vt:lpstr>
      <vt:lpstr>Calibri</vt:lpstr>
      <vt:lpstr>Calisto MT</vt:lpstr>
      <vt:lpstr>Century Gothic</vt:lpstr>
      <vt:lpstr>Roboto</vt:lpstr>
      <vt:lpstr>Sitka Text</vt:lpstr>
      <vt:lpstr>Times New Roman</vt:lpstr>
      <vt:lpstr>Trebuchet MS</vt:lpstr>
      <vt:lpstr>Wingdings 3</vt:lpstr>
      <vt:lpstr>Ion Boardroom</vt:lpstr>
      <vt:lpstr>Digital Portfolio  </vt:lpstr>
      <vt:lpstr>             PROJECT TITLE</vt:lpstr>
      <vt:lpstr>                             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                      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                        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2025-09-11T11:03:04Z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