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925526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022510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9903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302181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664898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662454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597633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15742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333292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538268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571858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5223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7933165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865273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300146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5441044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5273039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625056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643902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720422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393671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230231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738157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58806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157110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76864889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S SURYA PRAKASH </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Nellai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Of Engineering</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B.E/CSE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5667431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46424340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208863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6197054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cybersecurity</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threats loom large, one of the significant concerns is the proliferation of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breaches.project</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problem statement for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0366884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Preprocessing</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7369919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6963920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6723421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6736085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85496101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1111798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2024-04-05T03:27:10Z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