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E4C-5A85-5940-B4F3-C281D7F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3AAE9-5A3D-9580-7437-FADAEB902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FBE8-81A4-AB0B-86FF-415CE729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57F9-B27D-363A-8756-4AC28F59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DADA-CC15-AE20-51B1-964BDCD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4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A463-1AB5-EFE6-1C5A-D913A2F2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53AE-B95E-6C83-E413-A74071D3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DBC7-EB99-C38D-8E9B-3FE9F245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F4F8-AD10-2E7E-24CB-95B2C651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F5E6-3E4D-FAEF-6C5E-A1594CA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8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15AFA-8BED-3C01-29A7-380EEB8F8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A0BC-0B7D-B347-1DC6-CB2E58D1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3272-C408-92D6-8771-43A40CCA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7966-1831-A008-5484-629B663B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707-3ED1-2938-2F33-212D3DB5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9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5263-A402-F0FA-EC8C-5BF6DD4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197D-EB91-66DA-6CB1-7DB41841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F3F9-9142-A74E-75D4-8E8BE3E7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B8C4-0B19-558C-9DE4-19B9773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7F29-C03C-88A4-A9DB-015D10BB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5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4CD4-DA25-436E-D672-81789BA1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41EC-B5EC-D252-0A3D-E920DC0B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C7A7-F22C-F323-A3E0-624652D1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C6D0-EACD-160D-98E2-5A14EBC4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E118-5034-D116-3070-54329A49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6C38-EE2C-699B-074C-D975C114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2164-C028-5688-A7F6-588D481B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3278-99FF-4DBE-A1F7-975C149F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4396-5E2F-DAE5-0A24-C2771256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0166-A4A8-0B52-EE7A-8CD0B7A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8CC2C-B2FD-199C-DDF8-7815A70A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238-68C7-EA96-62C0-C4D0FA93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DBFE-26C1-9DE2-FD31-EE54E4EB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F914A-F08D-A64E-FB4D-FF50501C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981E-EC20-AE67-91D4-655D2911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94491-66E8-8A56-D9F5-0E26C35E3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08D7-AC74-5F51-6EE1-126BB4A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0B5E-A870-3BCA-79E7-EE2B0051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190A0-A95F-A8FE-1DD7-DC688342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B64-E78D-F67A-B9EF-82FD7F0F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B70B2-6E2C-8E13-A951-26075752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9FED2-224B-E444-0A75-592309C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8079E-6532-CD66-672F-CC28CEBB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A578-04D3-E958-FB4E-2D63CB5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B6DD-DC74-5E52-D513-62EE6904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F6A5-2C31-C179-3407-1FFCBEF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F108-752D-75A5-EE50-B4A484E1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59F0-B9C0-14B6-BF15-8AF1FD0C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4CA7B-C33A-9DCA-D3A0-66FA5CE6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B9F2-B8DE-107F-6EA0-014363BD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6EF46-2195-010E-98DD-86C188C7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F50C-ADD5-C744-5E42-BA292487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D8C8-6756-D73C-E4BD-4FA63526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C262-C4FD-4FB0-EA05-CD76D182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E68F-549D-84E0-D9C2-F60CAF9F6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0F51-83BB-B1A6-106F-7CB243FB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56EB0-2A94-F9CB-1CDA-4BDE431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9130-A0C7-73C5-496E-7C51D9DB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11552-2C5D-05F3-07A8-9E09CB69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EE68-0D0C-C02D-CECE-08A080DE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537E-E5E3-4C02-287D-B6802F4EF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05E9-3437-445E-BD49-C89C2F8E073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AAA4-1FBC-9886-4DF8-9EEAB9E26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8113-BD3A-5421-B631-A96689EB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85B8-46AC-4351-B5B8-2AB3B9B82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46-15FD-D93E-C075-548C0091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5"/>
            <a:ext cx="9144000" cy="739993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CE180-4C9F-556F-2C4A-3CD6FF84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886" y="1773238"/>
            <a:ext cx="9499133" cy="215281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This dashboard offers a concise visual analysis of sales performance, highlighting key metrics across regions, states, product categories, customer segments, and city-level demographics to support strategic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1474-EC25-C1B3-4398-2746C6D0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Amount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7201-423B-5F01-B1C1-A3EEA145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Chart:</a:t>
            </a:r>
            <a:r>
              <a:rPr lang="en-US" dirty="0"/>
              <a:t> KPI Card</a:t>
            </a:r>
          </a:p>
          <a:p>
            <a:r>
              <a:rPr lang="en-US" b="1" dirty="0"/>
              <a:t>Insight:</a:t>
            </a:r>
            <a:r>
              <a:rPr lang="en-US" dirty="0"/>
              <a:t> The total sales amount is ₹710.22K, which exceeds the target goal of ₹400K by </a:t>
            </a:r>
            <a:r>
              <a:rPr lang="en-US" b="1" dirty="0"/>
              <a:t>77.55%</a:t>
            </a:r>
            <a:r>
              <a:rPr lang="en-US" dirty="0"/>
              <a:t>.</a:t>
            </a:r>
          </a:p>
          <a:p>
            <a:r>
              <a:rPr lang="en-US" b="1" dirty="0"/>
              <a:t>Conclusion:</a:t>
            </a:r>
            <a:r>
              <a:rPr lang="en-US" dirty="0"/>
              <a:t> The sales target has been successfully surpassed, indicating strong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33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AD12-98E2-E84C-6063-0004F616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City and Customer 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A156-7854-0602-4C72-2281105E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340071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Chart:</a:t>
            </a:r>
            <a:r>
              <a:rPr lang="en-US" altLang="en-US" dirty="0">
                <a:latin typeface="Arial" panose="020B0604020202020204" pitchFamily="34" charset="0"/>
              </a:rPr>
              <a:t> KPI Cards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City Count:</a:t>
            </a:r>
            <a:r>
              <a:rPr lang="en-US" altLang="en-US" dirty="0">
                <a:latin typeface="Arial" panose="020B0604020202020204" pitchFamily="34" charset="0"/>
              </a:rPr>
              <a:t> 529 cities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Customer Count:</a:t>
            </a:r>
            <a:r>
              <a:rPr lang="en-US" altLang="en-US" dirty="0">
                <a:latin typeface="Arial" panose="020B0604020202020204" pitchFamily="34" charset="0"/>
              </a:rPr>
              <a:t> 793 customers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Conclusion:</a:t>
            </a:r>
            <a:r>
              <a:rPr lang="en-US" altLang="en-US" dirty="0">
                <a:latin typeface="Arial" panose="020B0604020202020204" pitchFamily="34" charset="0"/>
              </a:rPr>
              <a:t> The product or service has a wide customer base across a large number of cities.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EDC02-5A24-F9CF-B645-385C8FC5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5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28D0-635C-C052-833F-A21BCA50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by Category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51BDC-B89D-F0F3-F03E-4AFAA1F52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107916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Horizontal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Office Supplies, Furniture, 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highest number of sub-category sales.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and Furniture lag behind.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There's a strong demand for Office Supplies.</a:t>
            </a:r>
          </a:p>
        </p:txBody>
      </p:sp>
    </p:spTree>
    <p:extLst>
      <p:ext uri="{BB962C8B-B14F-4D97-AF65-F5344CB8AC3E}">
        <p14:creationId xmlns:p14="http://schemas.microsoft.com/office/powerpoint/2010/main" val="19605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6F49-D602-9689-C8E4-086E20C9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Cities by Sales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15BCEF-2223-6344-43BB-628B9B108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778" y="1924234"/>
            <a:ext cx="112150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sharp peak in sales is observed in the top city (likely "Yonkers").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drop significantly after the first few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are highly concentrated in a few top performing cities.</a:t>
            </a:r>
          </a:p>
        </p:txBody>
      </p:sp>
    </p:spTree>
    <p:extLst>
      <p:ext uri="{BB962C8B-B14F-4D97-AF65-F5344CB8AC3E}">
        <p14:creationId xmlns:p14="http://schemas.microsoft.com/office/powerpoint/2010/main" val="26889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96E7-A30A-ADC0-6772-5FE4F1C6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C16C-9E6E-7DA6-778C-1191AF72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Chart:</a:t>
            </a:r>
            <a:r>
              <a:rPr lang="en-US" dirty="0"/>
              <a:t> Horizontal Bar Chart</a:t>
            </a:r>
          </a:p>
          <a:p>
            <a:r>
              <a:rPr lang="en-US" b="1" dirty="0"/>
              <a:t>Top States:</a:t>
            </a:r>
            <a:r>
              <a:rPr lang="en-US" dirty="0"/>
              <a:t> Texas, Washington, Virginia</a:t>
            </a:r>
          </a:p>
          <a:p>
            <a:r>
              <a:rPr lang="en-US" b="1" dirty="0"/>
              <a:t>Insight:</a:t>
            </a:r>
            <a:endParaRPr lang="en-US" dirty="0"/>
          </a:p>
          <a:p>
            <a:pPr lvl="1"/>
            <a:r>
              <a:rPr lang="en-US" dirty="0"/>
              <a:t>Texas leads in sales followed by Washington.</a:t>
            </a:r>
          </a:p>
          <a:p>
            <a:pPr lvl="1"/>
            <a:r>
              <a:rPr lang="en-US" dirty="0"/>
              <a:t>States like Utah and Tennessee show lower sales.</a:t>
            </a:r>
          </a:p>
          <a:p>
            <a:r>
              <a:rPr lang="en-US" b="1" dirty="0"/>
              <a:t>Conclusion:</a:t>
            </a:r>
            <a:r>
              <a:rPr lang="en-US" dirty="0"/>
              <a:t> Sales efforts in high-performing states can be reinforced, while others may need strategic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6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3C14-9E83-2EB2-F91D-AB21F305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by Region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BF9ADA-7C75-188B-2DEE-44E4D3958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7296"/>
            <a:ext cx="93682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&amp; Sales: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₹710.22K (highest)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₹669.52K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₹492.65K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₹389.15K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contributes the most to sales, indicating it as a key market area.</a:t>
            </a:r>
          </a:p>
        </p:txBody>
      </p:sp>
    </p:spTree>
    <p:extLst>
      <p:ext uri="{BB962C8B-B14F-4D97-AF65-F5344CB8AC3E}">
        <p14:creationId xmlns:p14="http://schemas.microsoft.com/office/powerpoint/2010/main" val="19384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F58C-7FC5-2C5A-470D-2F78E3A7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Interactive Filters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F83EC8-FE91-8F4F-C56E-0F74677655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8952"/>
            <a:ext cx="107354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 (Filter by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filter all charts dynamically by selecting a specific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adds interactivity and helps in focused analysis.</a:t>
            </a:r>
          </a:p>
        </p:txBody>
      </p:sp>
    </p:spTree>
    <p:extLst>
      <p:ext uri="{BB962C8B-B14F-4D97-AF65-F5344CB8AC3E}">
        <p14:creationId xmlns:p14="http://schemas.microsoft.com/office/powerpoint/2010/main" val="1311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52B2-E867-9863-19DA-927B61CF2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ACF5-E3DE-CEBF-F34C-D12FDDEAB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C8198-F922-4855-CBD6-5175CDC3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371048"/>
            <a:ext cx="10717121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3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3</vt:lpstr>
      <vt:lpstr>Sales Amount Target</vt:lpstr>
      <vt:lpstr>Total City and Customer Count</vt:lpstr>
      <vt:lpstr>Sales by Category</vt:lpstr>
      <vt:lpstr>Top 10 Cities by Sales</vt:lpstr>
      <vt:lpstr>Sales by State</vt:lpstr>
      <vt:lpstr>Sales by Region</vt:lpstr>
      <vt:lpstr>Interactive Filters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Suriya Prakash S</dc:creator>
  <cp:lastModifiedBy>Suriya Prakash S</cp:lastModifiedBy>
  <cp:revision>1</cp:revision>
  <dcterms:created xsi:type="dcterms:W3CDTF">2025-08-07T05:17:21Z</dcterms:created>
  <dcterms:modified xsi:type="dcterms:W3CDTF">2025-08-07T05:17:22Z</dcterms:modified>
</cp:coreProperties>
</file>