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GB" sz="2400" lang="en-US"/>
              <a:t>P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S</a:t>
            </a:r>
            <a:r>
              <a:rPr altLang="en-GB" sz="2400" lang="en-US"/>
              <a:t>u</a:t>
            </a:r>
            <a:r>
              <a:rPr altLang="en-GB" sz="2400" lang="en-US"/>
              <a:t>r</a:t>
            </a:r>
            <a:r>
              <a:rPr altLang="en-GB" sz="2400" lang="en-US"/>
              <a:t>i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7</a:t>
            </a:r>
            <a:r>
              <a:rPr altLang="en-GB" dirty="0" sz="2400" lang="en-US"/>
              <a:t>4</a:t>
            </a:r>
            <a:r>
              <a:rPr dirty="0" sz="2400" lang="en-US"/>
              <a:t>and </a:t>
            </a:r>
            <a:r>
              <a:rPr dirty="0" sz="2400" lang="en-US"/>
              <a:t>asunm145531221367</a:t>
            </a:r>
            <a:r>
              <a:rPr altLang="en-GB" dirty="0" sz="2400" lang="en-US"/>
              <a:t>4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2024-03-26T10:07:00Z</dcterms:created>
  <dcterms:modified xsi:type="dcterms:W3CDTF">2024-09-10T07:59:44Z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886d90a7964247989928c333bd3cb343</vt:lpwstr>
  </property>
  <property fmtid="{D5CDD505-2E9C-101B-9397-08002B2CF9AE}" pid="5" name="KSOProductBuildVer">
    <vt:lpwstr>1033-12.2.0.17562</vt:lpwstr>
  </property>
</Properties>
</file>