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sldIdLst>
    <p:sldId id="256" r:id="rId2"/>
    <p:sldId id="262" r:id="rId3"/>
    <p:sldId id="261" r:id="rId4"/>
    <p:sldId id="259" r:id="rId5"/>
    <p:sldId id="257" r:id="rId6"/>
    <p:sldId id="267" r:id="rId7"/>
    <p:sldId id="260" r:id="rId8"/>
    <p:sldId id="264" r:id="rId9"/>
    <p:sldId id="265" r:id="rId10"/>
    <p:sldId id="266" r:id="rId11"/>
    <p:sldId id="270" r:id="rId12"/>
    <p:sldId id="268" r:id="rId13"/>
    <p:sldId id="271"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2DDCE00-7965-4DC3-9E23-6FCDDEB45C2A}">
          <p14:sldIdLst>
            <p14:sldId id="256"/>
            <p14:sldId id="262"/>
            <p14:sldId id="261"/>
            <p14:sldId id="259"/>
            <p14:sldId id="257"/>
            <p14:sldId id="267"/>
            <p14:sldId id="260"/>
            <p14:sldId id="264"/>
            <p14:sldId id="265"/>
            <p14:sldId id="266"/>
            <p14:sldId id="270"/>
            <p14:sldId id="268"/>
            <p14:sldId id="271"/>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p:cViewPr varScale="1">
        <p:scale>
          <a:sx n="89" d="100"/>
          <a:sy n="89" d="100"/>
        </p:scale>
        <p:origin x="46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03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5/30/2024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417474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50190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277405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611721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76624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574937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917809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583974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672212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504763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306330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583484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650652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086319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581119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4167515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pPr/>
              <a:t>5/30/2024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6F15528-21DE-4FAA-801E-634DDDAF4B2B}" type="slidenum">
              <a:rPr lang="en-IN" smtClean="0"/>
              <a:pPr/>
              <a:t>‹#›</a:t>
            </a:fld>
            <a:endParaRPr lang="en-IN"/>
          </a:p>
        </p:txBody>
      </p:sp>
    </p:spTree>
    <p:extLst>
      <p:ext uri="{BB962C8B-B14F-4D97-AF65-F5344CB8AC3E}">
        <p14:creationId xmlns:p14="http://schemas.microsoft.com/office/powerpoint/2010/main" val="325525232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57147" y="2944745"/>
            <a:ext cx="4246880" cy="1970155"/>
          </a:xfrm>
          <a:prstGeom prst="rect">
            <a:avLst/>
          </a:prstGeom>
        </p:spPr>
        <p:txBody>
          <a:bodyPr vert="horz" wrap="square" lIns="0" tIns="85725" rIns="0" bIns="0" rtlCol="0">
            <a:spAutoFit/>
          </a:bodyPr>
          <a:lstStyle/>
          <a:p>
            <a:pPr marL="12700" marR="5080">
              <a:lnSpc>
                <a:spcPct val="90000"/>
              </a:lnSpc>
              <a:spcBef>
                <a:spcPts val="675"/>
              </a:spcBef>
            </a:pPr>
            <a:r>
              <a:rPr sz="4800" spc="415" dirty="0">
                <a:solidFill>
                  <a:srgbClr val="252525"/>
                </a:solidFill>
                <a:latin typeface="Algerian" panose="04020705040A02060702" pitchFamily="82" charset="0"/>
              </a:rPr>
              <a:t>PRICE </a:t>
            </a:r>
            <a:r>
              <a:rPr sz="4800" spc="420" dirty="0">
                <a:solidFill>
                  <a:srgbClr val="252525"/>
                </a:solidFill>
                <a:latin typeface="Algerian" panose="04020705040A02060702" pitchFamily="82" charset="0"/>
              </a:rPr>
              <a:t> </a:t>
            </a:r>
            <a:r>
              <a:rPr sz="4000" spc="385" dirty="0">
                <a:solidFill>
                  <a:srgbClr val="252525"/>
                </a:solidFill>
                <a:latin typeface="Algerian" panose="04020705040A02060702" pitchFamily="82" charset="0"/>
              </a:rPr>
              <a:t>COMPARISON</a:t>
            </a:r>
            <a:r>
              <a:rPr sz="4800" spc="385" dirty="0">
                <a:solidFill>
                  <a:srgbClr val="252525"/>
                </a:solidFill>
                <a:latin typeface="Algerian" panose="04020705040A02060702" pitchFamily="82" charset="0"/>
              </a:rPr>
              <a:t>  </a:t>
            </a:r>
            <a:r>
              <a:rPr sz="4000" spc="409" dirty="0">
                <a:solidFill>
                  <a:srgbClr val="252525"/>
                </a:solidFill>
                <a:latin typeface="Algerian" panose="04020705040A02060702" pitchFamily="82" charset="0"/>
              </a:rPr>
              <a:t>WEBSITE</a:t>
            </a:r>
            <a:endParaRPr sz="4000" dirty="0">
              <a:latin typeface="Algerian" panose="04020705040A02060702" pitchFamily="82" charset="0"/>
            </a:endParaRPr>
          </a:p>
        </p:txBody>
      </p:sp>
      <p:sp>
        <p:nvSpPr>
          <p:cNvPr id="3" name="object 3"/>
          <p:cNvSpPr txBox="1"/>
          <p:nvPr/>
        </p:nvSpPr>
        <p:spPr>
          <a:xfrm>
            <a:off x="8763000" y="5257800"/>
            <a:ext cx="2946400" cy="1213153"/>
          </a:xfrm>
          <a:prstGeom prst="rect">
            <a:avLst/>
          </a:prstGeom>
        </p:spPr>
        <p:txBody>
          <a:bodyPr vert="horz" wrap="square" lIns="0" tIns="165100" rIns="0" bIns="0" rtlCol="0">
            <a:spAutoFit/>
          </a:bodyPr>
          <a:lstStyle/>
          <a:p>
            <a:pPr marL="12700">
              <a:spcBef>
                <a:spcPts val="1300"/>
              </a:spcBef>
            </a:pPr>
            <a:r>
              <a:rPr sz="1600" spc="195" dirty="0">
                <a:solidFill>
                  <a:srgbClr val="252525"/>
                </a:solidFill>
                <a:latin typeface="Mongolian Baiti" panose="03000500000000000000" pitchFamily="66" charset="0"/>
                <a:cs typeface="Mongolian Baiti" panose="03000500000000000000" pitchFamily="66" charset="0"/>
              </a:rPr>
              <a:t>S</a:t>
            </a:r>
            <a:r>
              <a:rPr sz="1600" spc="220" dirty="0">
                <a:solidFill>
                  <a:srgbClr val="252525"/>
                </a:solidFill>
                <a:latin typeface="Mongolian Baiti" panose="03000500000000000000" pitchFamily="66" charset="0"/>
                <a:cs typeface="Mongolian Baiti" panose="03000500000000000000" pitchFamily="66" charset="0"/>
              </a:rPr>
              <a:t>U</a:t>
            </a:r>
            <a:r>
              <a:rPr sz="1600" spc="150" dirty="0">
                <a:solidFill>
                  <a:srgbClr val="252525"/>
                </a:solidFill>
                <a:latin typeface="Mongolian Baiti" panose="03000500000000000000" pitchFamily="66" charset="0"/>
                <a:cs typeface="Mongolian Baiti" panose="03000500000000000000" pitchFamily="66" charset="0"/>
              </a:rPr>
              <a:t>R</a:t>
            </a:r>
            <a:r>
              <a:rPr sz="1600" spc="165" dirty="0">
                <a:solidFill>
                  <a:srgbClr val="252525"/>
                </a:solidFill>
                <a:latin typeface="Mongolian Baiti" panose="03000500000000000000" pitchFamily="66" charset="0"/>
                <a:cs typeface="Mongolian Baiti" panose="03000500000000000000" pitchFamily="66" charset="0"/>
              </a:rPr>
              <a:t>I</a:t>
            </a:r>
            <a:r>
              <a:rPr sz="1600" spc="45" dirty="0">
                <a:solidFill>
                  <a:srgbClr val="252525"/>
                </a:solidFill>
                <a:latin typeface="Mongolian Baiti" panose="03000500000000000000" pitchFamily="66" charset="0"/>
                <a:cs typeface="Mongolian Baiti" panose="03000500000000000000" pitchFamily="66" charset="0"/>
              </a:rPr>
              <a:t>Y</a:t>
            </a:r>
            <a:r>
              <a:rPr sz="1600" spc="-114" dirty="0">
                <a:solidFill>
                  <a:srgbClr val="252525"/>
                </a:solidFill>
                <a:latin typeface="Mongolian Baiti" panose="03000500000000000000" pitchFamily="66" charset="0"/>
                <a:cs typeface="Mongolian Baiti" panose="03000500000000000000" pitchFamily="66" charset="0"/>
              </a:rPr>
              <a:t>A</a:t>
            </a:r>
            <a:r>
              <a:rPr sz="1600" spc="-200" dirty="0">
                <a:solidFill>
                  <a:srgbClr val="252525"/>
                </a:solidFill>
                <a:latin typeface="Mongolian Baiti" panose="03000500000000000000" pitchFamily="66" charset="0"/>
                <a:cs typeface="Mongolian Baiti" panose="03000500000000000000" pitchFamily="66" charset="0"/>
              </a:rPr>
              <a:t> </a:t>
            </a:r>
            <a:r>
              <a:rPr sz="1600" spc="15" dirty="0">
                <a:solidFill>
                  <a:srgbClr val="252525"/>
                </a:solidFill>
                <a:latin typeface="Mongolian Baiti" panose="03000500000000000000" pitchFamily="66" charset="0"/>
                <a:cs typeface="Mongolian Baiti" panose="03000500000000000000" pitchFamily="66" charset="0"/>
              </a:rPr>
              <a:t>.</a:t>
            </a:r>
            <a:r>
              <a:rPr sz="1600" spc="-229" dirty="0">
                <a:solidFill>
                  <a:srgbClr val="252525"/>
                </a:solidFill>
                <a:latin typeface="Mongolian Baiti" panose="03000500000000000000" pitchFamily="66" charset="0"/>
                <a:cs typeface="Mongolian Baiti" panose="03000500000000000000" pitchFamily="66" charset="0"/>
              </a:rPr>
              <a:t> </a:t>
            </a:r>
            <a:r>
              <a:rPr sz="1600" dirty="0">
                <a:solidFill>
                  <a:srgbClr val="252525"/>
                </a:solidFill>
                <a:latin typeface="Mongolian Baiti" panose="03000500000000000000" pitchFamily="66" charset="0"/>
                <a:cs typeface="Mongolian Baiti" panose="03000500000000000000" pitchFamily="66" charset="0"/>
              </a:rPr>
              <a:t>J</a:t>
            </a:r>
            <a:r>
              <a:rPr sz="1600" spc="-210" dirty="0">
                <a:solidFill>
                  <a:srgbClr val="252525"/>
                </a:solidFill>
                <a:latin typeface="Mongolian Baiti" panose="03000500000000000000" pitchFamily="66" charset="0"/>
                <a:cs typeface="Mongolian Baiti" panose="03000500000000000000" pitchFamily="66" charset="0"/>
              </a:rPr>
              <a:t> </a:t>
            </a:r>
            <a:r>
              <a:rPr sz="1600" dirty="0">
                <a:solidFill>
                  <a:srgbClr val="252525"/>
                </a:solidFill>
                <a:latin typeface="Mongolian Baiti" panose="03000500000000000000" pitchFamily="66" charset="0"/>
                <a:cs typeface="Mongolian Baiti" panose="03000500000000000000" pitchFamily="66" charset="0"/>
              </a:rPr>
              <a:t>(</a:t>
            </a:r>
            <a:r>
              <a:rPr sz="1600" spc="-235" dirty="0">
                <a:solidFill>
                  <a:srgbClr val="252525"/>
                </a:solidFill>
                <a:latin typeface="Mongolian Baiti" panose="03000500000000000000" pitchFamily="66" charset="0"/>
                <a:cs typeface="Mongolian Baiti" panose="03000500000000000000" pitchFamily="66" charset="0"/>
              </a:rPr>
              <a:t> </a:t>
            </a:r>
            <a:r>
              <a:rPr sz="1600" spc="135" dirty="0">
                <a:solidFill>
                  <a:srgbClr val="252525"/>
                </a:solidFill>
                <a:latin typeface="Mongolian Baiti" panose="03000500000000000000" pitchFamily="66" charset="0"/>
                <a:cs typeface="Mongolian Baiti" panose="03000500000000000000" pitchFamily="66" charset="0"/>
              </a:rPr>
              <a:t>2</a:t>
            </a:r>
            <a:r>
              <a:rPr sz="1600" spc="160" dirty="0">
                <a:solidFill>
                  <a:srgbClr val="252525"/>
                </a:solidFill>
                <a:latin typeface="Mongolian Baiti" panose="03000500000000000000" pitchFamily="66" charset="0"/>
                <a:cs typeface="Mongolian Baiti" panose="03000500000000000000" pitchFamily="66" charset="0"/>
              </a:rPr>
              <a:t>1</a:t>
            </a:r>
            <a:r>
              <a:rPr sz="1600" spc="135" dirty="0">
                <a:solidFill>
                  <a:srgbClr val="252525"/>
                </a:solidFill>
                <a:latin typeface="Mongolian Baiti" panose="03000500000000000000" pitchFamily="66" charset="0"/>
                <a:cs typeface="Mongolian Baiti" panose="03000500000000000000" pitchFamily="66" charset="0"/>
              </a:rPr>
              <a:t>1</a:t>
            </a:r>
            <a:r>
              <a:rPr sz="1600" spc="195" dirty="0">
                <a:solidFill>
                  <a:srgbClr val="252525"/>
                </a:solidFill>
                <a:latin typeface="Mongolian Baiti" panose="03000500000000000000" pitchFamily="66" charset="0"/>
                <a:cs typeface="Mongolian Baiti" panose="03000500000000000000" pitchFamily="66" charset="0"/>
              </a:rPr>
              <a:t>0</a:t>
            </a:r>
            <a:r>
              <a:rPr sz="1600" spc="125" dirty="0">
                <a:solidFill>
                  <a:srgbClr val="252525"/>
                </a:solidFill>
                <a:latin typeface="Mongolian Baiti" panose="03000500000000000000" pitchFamily="66" charset="0"/>
                <a:cs typeface="Mongolian Baiti" panose="03000500000000000000" pitchFamily="66" charset="0"/>
              </a:rPr>
              <a:t>6</a:t>
            </a:r>
            <a:r>
              <a:rPr sz="1600" spc="160" dirty="0">
                <a:solidFill>
                  <a:srgbClr val="252525"/>
                </a:solidFill>
                <a:latin typeface="Mongolian Baiti" panose="03000500000000000000" pitchFamily="66" charset="0"/>
                <a:cs typeface="Mongolian Baiti" panose="03000500000000000000" pitchFamily="66" charset="0"/>
              </a:rPr>
              <a:t>1</a:t>
            </a:r>
            <a:r>
              <a:rPr sz="1600" spc="135" dirty="0">
                <a:solidFill>
                  <a:srgbClr val="252525"/>
                </a:solidFill>
                <a:latin typeface="Mongolian Baiti" panose="03000500000000000000" pitchFamily="66" charset="0"/>
                <a:cs typeface="Mongolian Baiti" panose="03000500000000000000" pitchFamily="66" charset="0"/>
              </a:rPr>
              <a:t>101</a:t>
            </a:r>
            <a:r>
              <a:rPr sz="1600" spc="195" dirty="0">
                <a:solidFill>
                  <a:srgbClr val="252525"/>
                </a:solidFill>
                <a:latin typeface="Mongolian Baiti" panose="03000500000000000000" pitchFamily="66" charset="0"/>
                <a:cs typeface="Mongolian Baiti" panose="03000500000000000000" pitchFamily="66" charset="0"/>
              </a:rPr>
              <a:t>45</a:t>
            </a:r>
            <a:r>
              <a:rPr sz="1600" dirty="0">
                <a:solidFill>
                  <a:srgbClr val="252525"/>
                </a:solidFill>
                <a:latin typeface="Mongolian Baiti" panose="03000500000000000000" pitchFamily="66" charset="0"/>
                <a:cs typeface="Mongolian Baiti" panose="03000500000000000000" pitchFamily="66" charset="0"/>
              </a:rPr>
              <a:t>8</a:t>
            </a:r>
            <a:r>
              <a:rPr sz="1600" spc="-229" dirty="0">
                <a:solidFill>
                  <a:srgbClr val="252525"/>
                </a:solidFill>
                <a:latin typeface="Mongolian Baiti" panose="03000500000000000000" pitchFamily="66" charset="0"/>
                <a:cs typeface="Mongolian Baiti" panose="03000500000000000000" pitchFamily="66" charset="0"/>
              </a:rPr>
              <a:t> </a:t>
            </a:r>
            <a:r>
              <a:rPr sz="1600" dirty="0">
                <a:solidFill>
                  <a:srgbClr val="252525"/>
                </a:solidFill>
                <a:latin typeface="Mongolian Baiti" panose="03000500000000000000" pitchFamily="66" charset="0"/>
                <a:cs typeface="Mongolian Baiti" panose="03000500000000000000" pitchFamily="66" charset="0"/>
              </a:rPr>
              <a:t>)</a:t>
            </a:r>
            <a:endParaRPr sz="1600" dirty="0">
              <a:latin typeface="Mongolian Baiti" panose="03000500000000000000" pitchFamily="66" charset="0"/>
              <a:cs typeface="Mongolian Baiti" panose="03000500000000000000" pitchFamily="66" charset="0"/>
            </a:endParaRPr>
          </a:p>
          <a:p>
            <a:pPr marL="12700">
              <a:spcBef>
                <a:spcPts val="1200"/>
              </a:spcBef>
            </a:pPr>
            <a:r>
              <a:rPr sz="1600" spc="195" dirty="0">
                <a:solidFill>
                  <a:srgbClr val="252525"/>
                </a:solidFill>
                <a:latin typeface="Mongolian Baiti" panose="03000500000000000000" pitchFamily="66" charset="0"/>
                <a:cs typeface="Mongolian Baiti" panose="03000500000000000000" pitchFamily="66" charset="0"/>
              </a:rPr>
              <a:t>S</a:t>
            </a:r>
            <a:r>
              <a:rPr sz="1600" spc="175" dirty="0">
                <a:solidFill>
                  <a:srgbClr val="252525"/>
                </a:solidFill>
                <a:latin typeface="Mongolian Baiti" panose="03000500000000000000" pitchFamily="66" charset="0"/>
                <a:cs typeface="Mongolian Baiti" panose="03000500000000000000" pitchFamily="66" charset="0"/>
              </a:rPr>
              <a:t>I</a:t>
            </a:r>
            <a:r>
              <a:rPr sz="1600" spc="135" dirty="0">
                <a:solidFill>
                  <a:srgbClr val="252525"/>
                </a:solidFill>
                <a:latin typeface="Mongolian Baiti" panose="03000500000000000000" pitchFamily="66" charset="0"/>
                <a:cs typeface="Mongolian Baiti" panose="03000500000000000000" pitchFamily="66" charset="0"/>
              </a:rPr>
              <a:t>V</a:t>
            </a:r>
            <a:r>
              <a:rPr sz="1600" spc="-114" dirty="0">
                <a:solidFill>
                  <a:srgbClr val="252525"/>
                </a:solidFill>
                <a:latin typeface="Mongolian Baiti" panose="03000500000000000000" pitchFamily="66" charset="0"/>
                <a:cs typeface="Mongolian Baiti" panose="03000500000000000000" pitchFamily="66" charset="0"/>
              </a:rPr>
              <a:t>A</a:t>
            </a:r>
            <a:r>
              <a:rPr sz="1600" spc="-200" dirty="0">
                <a:solidFill>
                  <a:srgbClr val="252525"/>
                </a:solidFill>
                <a:latin typeface="Mongolian Baiti" panose="03000500000000000000" pitchFamily="66" charset="0"/>
                <a:cs typeface="Mongolian Baiti" panose="03000500000000000000" pitchFamily="66" charset="0"/>
              </a:rPr>
              <a:t> </a:t>
            </a:r>
            <a:r>
              <a:rPr sz="1600" spc="15" dirty="0">
                <a:solidFill>
                  <a:srgbClr val="252525"/>
                </a:solidFill>
                <a:latin typeface="Mongolian Baiti" panose="03000500000000000000" pitchFamily="66" charset="0"/>
                <a:cs typeface="Mongolian Baiti" panose="03000500000000000000" pitchFamily="66" charset="0"/>
              </a:rPr>
              <a:t>.</a:t>
            </a:r>
            <a:r>
              <a:rPr sz="1600" spc="-229" dirty="0">
                <a:solidFill>
                  <a:srgbClr val="252525"/>
                </a:solidFill>
                <a:latin typeface="Mongolian Baiti" panose="03000500000000000000" pitchFamily="66" charset="0"/>
                <a:cs typeface="Mongolian Baiti" panose="03000500000000000000" pitchFamily="66" charset="0"/>
              </a:rPr>
              <a:t> </a:t>
            </a:r>
            <a:r>
              <a:rPr sz="1600" spc="235" dirty="0">
                <a:solidFill>
                  <a:srgbClr val="252525"/>
                </a:solidFill>
                <a:latin typeface="Mongolian Baiti" panose="03000500000000000000" pitchFamily="66" charset="0"/>
                <a:cs typeface="Mongolian Baiti" panose="03000500000000000000" pitchFamily="66" charset="0"/>
              </a:rPr>
              <a:t>K</a:t>
            </a:r>
            <a:r>
              <a:rPr sz="1600" dirty="0">
                <a:solidFill>
                  <a:srgbClr val="252525"/>
                </a:solidFill>
                <a:latin typeface="Mongolian Baiti" panose="03000500000000000000" pitchFamily="66" charset="0"/>
                <a:cs typeface="Mongolian Baiti" panose="03000500000000000000" pitchFamily="66" charset="0"/>
              </a:rPr>
              <a:t>(</a:t>
            </a:r>
            <a:r>
              <a:rPr sz="1600" spc="-235" dirty="0">
                <a:solidFill>
                  <a:srgbClr val="252525"/>
                </a:solidFill>
                <a:latin typeface="Mongolian Baiti" panose="03000500000000000000" pitchFamily="66" charset="0"/>
                <a:cs typeface="Mongolian Baiti" panose="03000500000000000000" pitchFamily="66" charset="0"/>
              </a:rPr>
              <a:t> </a:t>
            </a:r>
            <a:r>
              <a:rPr sz="1600" spc="135" dirty="0">
                <a:solidFill>
                  <a:srgbClr val="252525"/>
                </a:solidFill>
                <a:latin typeface="Mongolian Baiti" panose="03000500000000000000" pitchFamily="66" charset="0"/>
                <a:cs typeface="Mongolian Baiti" panose="03000500000000000000" pitchFamily="66" charset="0"/>
              </a:rPr>
              <a:t>2</a:t>
            </a:r>
            <a:r>
              <a:rPr sz="1600" spc="160" dirty="0">
                <a:solidFill>
                  <a:srgbClr val="252525"/>
                </a:solidFill>
                <a:latin typeface="Mongolian Baiti" panose="03000500000000000000" pitchFamily="66" charset="0"/>
                <a:cs typeface="Mongolian Baiti" panose="03000500000000000000" pitchFamily="66" charset="0"/>
              </a:rPr>
              <a:t>1</a:t>
            </a:r>
            <a:r>
              <a:rPr sz="1600" spc="135" dirty="0">
                <a:solidFill>
                  <a:srgbClr val="252525"/>
                </a:solidFill>
                <a:latin typeface="Mongolian Baiti" panose="03000500000000000000" pitchFamily="66" charset="0"/>
                <a:cs typeface="Mongolian Baiti" panose="03000500000000000000" pitchFamily="66" charset="0"/>
              </a:rPr>
              <a:t>1</a:t>
            </a:r>
            <a:r>
              <a:rPr sz="1600" spc="195" dirty="0">
                <a:solidFill>
                  <a:srgbClr val="252525"/>
                </a:solidFill>
                <a:latin typeface="Mongolian Baiti" panose="03000500000000000000" pitchFamily="66" charset="0"/>
                <a:cs typeface="Mongolian Baiti" panose="03000500000000000000" pitchFamily="66" charset="0"/>
              </a:rPr>
              <a:t>0</a:t>
            </a:r>
            <a:r>
              <a:rPr sz="1600" spc="125" dirty="0">
                <a:solidFill>
                  <a:srgbClr val="252525"/>
                </a:solidFill>
                <a:latin typeface="Mongolian Baiti" panose="03000500000000000000" pitchFamily="66" charset="0"/>
                <a:cs typeface="Mongolian Baiti" panose="03000500000000000000" pitchFamily="66" charset="0"/>
              </a:rPr>
              <a:t>6</a:t>
            </a:r>
            <a:r>
              <a:rPr sz="1600" spc="160" dirty="0">
                <a:solidFill>
                  <a:srgbClr val="252525"/>
                </a:solidFill>
                <a:latin typeface="Mongolian Baiti" panose="03000500000000000000" pitchFamily="66" charset="0"/>
                <a:cs typeface="Mongolian Baiti" panose="03000500000000000000" pitchFamily="66" charset="0"/>
              </a:rPr>
              <a:t>1</a:t>
            </a:r>
            <a:r>
              <a:rPr sz="1600" spc="135" dirty="0">
                <a:solidFill>
                  <a:srgbClr val="252525"/>
                </a:solidFill>
                <a:latin typeface="Mongolian Baiti" panose="03000500000000000000" pitchFamily="66" charset="0"/>
                <a:cs typeface="Mongolian Baiti" panose="03000500000000000000" pitchFamily="66" charset="0"/>
              </a:rPr>
              <a:t>101</a:t>
            </a:r>
            <a:r>
              <a:rPr sz="1600" spc="195" dirty="0">
                <a:solidFill>
                  <a:srgbClr val="252525"/>
                </a:solidFill>
                <a:latin typeface="Mongolian Baiti" panose="03000500000000000000" pitchFamily="66" charset="0"/>
                <a:cs typeface="Mongolian Baiti" panose="03000500000000000000" pitchFamily="66" charset="0"/>
              </a:rPr>
              <a:t>42</a:t>
            </a:r>
            <a:r>
              <a:rPr sz="1600" dirty="0">
                <a:solidFill>
                  <a:srgbClr val="252525"/>
                </a:solidFill>
                <a:latin typeface="Mongolian Baiti" panose="03000500000000000000" pitchFamily="66" charset="0"/>
                <a:cs typeface="Mongolian Baiti" panose="03000500000000000000" pitchFamily="66" charset="0"/>
              </a:rPr>
              <a:t>9</a:t>
            </a:r>
            <a:r>
              <a:rPr sz="1600" spc="-229" dirty="0">
                <a:solidFill>
                  <a:srgbClr val="252525"/>
                </a:solidFill>
                <a:latin typeface="Mongolian Baiti" panose="03000500000000000000" pitchFamily="66" charset="0"/>
                <a:cs typeface="Mongolian Baiti" panose="03000500000000000000" pitchFamily="66" charset="0"/>
              </a:rPr>
              <a:t> </a:t>
            </a:r>
            <a:r>
              <a:rPr sz="1600" dirty="0">
                <a:solidFill>
                  <a:srgbClr val="252525"/>
                </a:solidFill>
                <a:latin typeface="Mongolian Baiti" panose="03000500000000000000" pitchFamily="66" charset="0"/>
                <a:cs typeface="Mongolian Baiti" panose="03000500000000000000" pitchFamily="66" charset="0"/>
              </a:rPr>
              <a:t>)</a:t>
            </a:r>
            <a:endParaRPr sz="1600" dirty="0">
              <a:latin typeface="Mongolian Baiti" panose="03000500000000000000" pitchFamily="66" charset="0"/>
              <a:cs typeface="Mongolian Baiti" panose="03000500000000000000" pitchFamily="66" charset="0"/>
            </a:endParaRPr>
          </a:p>
          <a:p>
            <a:pPr marL="12700">
              <a:spcBef>
                <a:spcPts val="1195"/>
              </a:spcBef>
            </a:pPr>
            <a:r>
              <a:rPr sz="1600" spc="195" dirty="0">
                <a:solidFill>
                  <a:srgbClr val="252525"/>
                </a:solidFill>
                <a:latin typeface="Mongolian Baiti" panose="03000500000000000000" pitchFamily="66" charset="0"/>
                <a:cs typeface="Mongolian Baiti" panose="03000500000000000000" pitchFamily="66" charset="0"/>
              </a:rPr>
              <a:t>S</a:t>
            </a:r>
            <a:r>
              <a:rPr sz="1600" spc="220" dirty="0">
                <a:solidFill>
                  <a:srgbClr val="252525"/>
                </a:solidFill>
                <a:latin typeface="Mongolian Baiti" panose="03000500000000000000" pitchFamily="66" charset="0"/>
                <a:cs typeface="Mongolian Baiti" panose="03000500000000000000" pitchFamily="66" charset="0"/>
              </a:rPr>
              <a:t>U</a:t>
            </a:r>
            <a:r>
              <a:rPr sz="1600" spc="195" dirty="0">
                <a:solidFill>
                  <a:srgbClr val="252525"/>
                </a:solidFill>
                <a:latin typeface="Mongolian Baiti" panose="03000500000000000000" pitchFamily="66" charset="0"/>
                <a:cs typeface="Mongolian Baiti" panose="03000500000000000000" pitchFamily="66" charset="0"/>
              </a:rPr>
              <a:t>B</a:t>
            </a:r>
            <a:r>
              <a:rPr sz="1600" spc="85" dirty="0">
                <a:solidFill>
                  <a:srgbClr val="252525"/>
                </a:solidFill>
                <a:latin typeface="Mongolian Baiti" panose="03000500000000000000" pitchFamily="66" charset="0"/>
                <a:cs typeface="Mongolian Baiti" panose="03000500000000000000" pitchFamily="66" charset="0"/>
              </a:rPr>
              <a:t>A</a:t>
            </a:r>
            <a:r>
              <a:rPr sz="1600" spc="200" dirty="0">
                <a:solidFill>
                  <a:srgbClr val="252525"/>
                </a:solidFill>
                <a:latin typeface="Mongolian Baiti" panose="03000500000000000000" pitchFamily="66" charset="0"/>
                <a:cs typeface="Mongolian Baiti" panose="03000500000000000000" pitchFamily="66" charset="0"/>
              </a:rPr>
              <a:t>N</a:t>
            </a:r>
            <a:r>
              <a:rPr sz="1600" spc="15" dirty="0">
                <a:solidFill>
                  <a:srgbClr val="252525"/>
                </a:solidFill>
                <a:latin typeface="Mongolian Baiti" panose="03000500000000000000" pitchFamily="66" charset="0"/>
                <a:cs typeface="Mongolian Baiti" panose="03000500000000000000" pitchFamily="66" charset="0"/>
              </a:rPr>
              <a:t>.</a:t>
            </a:r>
            <a:r>
              <a:rPr sz="1600" spc="-229" dirty="0">
                <a:solidFill>
                  <a:srgbClr val="252525"/>
                </a:solidFill>
                <a:latin typeface="Mongolian Baiti" panose="03000500000000000000" pitchFamily="66" charset="0"/>
                <a:cs typeface="Mongolian Baiti" panose="03000500000000000000" pitchFamily="66" charset="0"/>
              </a:rPr>
              <a:t> </a:t>
            </a:r>
            <a:r>
              <a:rPr sz="1600" spc="200" dirty="0">
                <a:solidFill>
                  <a:srgbClr val="252525"/>
                </a:solidFill>
                <a:latin typeface="Mongolian Baiti" panose="03000500000000000000" pitchFamily="66" charset="0"/>
                <a:cs typeface="Mongolian Baiti" panose="03000500000000000000" pitchFamily="66" charset="0"/>
              </a:rPr>
              <a:t>S</a:t>
            </a:r>
            <a:r>
              <a:rPr sz="1600" dirty="0">
                <a:solidFill>
                  <a:srgbClr val="252525"/>
                </a:solidFill>
                <a:latin typeface="Mongolian Baiti" panose="03000500000000000000" pitchFamily="66" charset="0"/>
                <a:cs typeface="Mongolian Baiti" panose="03000500000000000000" pitchFamily="66" charset="0"/>
              </a:rPr>
              <a:t>(</a:t>
            </a:r>
            <a:r>
              <a:rPr sz="1600" spc="-235" dirty="0">
                <a:solidFill>
                  <a:srgbClr val="252525"/>
                </a:solidFill>
                <a:latin typeface="Mongolian Baiti" panose="03000500000000000000" pitchFamily="66" charset="0"/>
                <a:cs typeface="Mongolian Baiti" panose="03000500000000000000" pitchFamily="66" charset="0"/>
              </a:rPr>
              <a:t> </a:t>
            </a:r>
            <a:r>
              <a:rPr sz="1600" spc="135" dirty="0">
                <a:solidFill>
                  <a:srgbClr val="252525"/>
                </a:solidFill>
                <a:latin typeface="Mongolian Baiti" panose="03000500000000000000" pitchFamily="66" charset="0"/>
                <a:cs typeface="Mongolian Baiti" panose="03000500000000000000" pitchFamily="66" charset="0"/>
              </a:rPr>
              <a:t>2</a:t>
            </a:r>
            <a:r>
              <a:rPr sz="1600" spc="160" dirty="0">
                <a:solidFill>
                  <a:srgbClr val="252525"/>
                </a:solidFill>
                <a:latin typeface="Mongolian Baiti" panose="03000500000000000000" pitchFamily="66" charset="0"/>
                <a:cs typeface="Mongolian Baiti" panose="03000500000000000000" pitchFamily="66" charset="0"/>
              </a:rPr>
              <a:t>1</a:t>
            </a:r>
            <a:r>
              <a:rPr sz="1600" spc="135" dirty="0">
                <a:solidFill>
                  <a:srgbClr val="252525"/>
                </a:solidFill>
                <a:latin typeface="Mongolian Baiti" panose="03000500000000000000" pitchFamily="66" charset="0"/>
                <a:cs typeface="Mongolian Baiti" panose="03000500000000000000" pitchFamily="66" charset="0"/>
              </a:rPr>
              <a:t>1</a:t>
            </a:r>
            <a:r>
              <a:rPr sz="1600" spc="195" dirty="0">
                <a:solidFill>
                  <a:srgbClr val="252525"/>
                </a:solidFill>
                <a:latin typeface="Mongolian Baiti" panose="03000500000000000000" pitchFamily="66" charset="0"/>
                <a:cs typeface="Mongolian Baiti" panose="03000500000000000000" pitchFamily="66" charset="0"/>
              </a:rPr>
              <a:t>0</a:t>
            </a:r>
            <a:r>
              <a:rPr sz="1600" spc="125" dirty="0">
                <a:solidFill>
                  <a:srgbClr val="252525"/>
                </a:solidFill>
                <a:latin typeface="Mongolian Baiti" panose="03000500000000000000" pitchFamily="66" charset="0"/>
                <a:cs typeface="Mongolian Baiti" panose="03000500000000000000" pitchFamily="66" charset="0"/>
              </a:rPr>
              <a:t>6</a:t>
            </a:r>
            <a:r>
              <a:rPr sz="1600" spc="160" dirty="0">
                <a:solidFill>
                  <a:srgbClr val="252525"/>
                </a:solidFill>
                <a:latin typeface="Mongolian Baiti" panose="03000500000000000000" pitchFamily="66" charset="0"/>
                <a:cs typeface="Mongolian Baiti" panose="03000500000000000000" pitchFamily="66" charset="0"/>
              </a:rPr>
              <a:t>1</a:t>
            </a:r>
            <a:r>
              <a:rPr sz="1600" spc="135" dirty="0">
                <a:solidFill>
                  <a:srgbClr val="252525"/>
                </a:solidFill>
                <a:latin typeface="Mongolian Baiti" panose="03000500000000000000" pitchFamily="66" charset="0"/>
                <a:cs typeface="Mongolian Baiti" panose="03000500000000000000" pitchFamily="66" charset="0"/>
              </a:rPr>
              <a:t>101</a:t>
            </a:r>
            <a:r>
              <a:rPr sz="1600" spc="210" dirty="0">
                <a:solidFill>
                  <a:srgbClr val="252525"/>
                </a:solidFill>
                <a:latin typeface="Mongolian Baiti" panose="03000500000000000000" pitchFamily="66" charset="0"/>
                <a:cs typeface="Mongolian Baiti" panose="03000500000000000000" pitchFamily="66" charset="0"/>
              </a:rPr>
              <a:t>4</a:t>
            </a:r>
            <a:r>
              <a:rPr sz="1600" spc="195" dirty="0">
                <a:solidFill>
                  <a:srgbClr val="252525"/>
                </a:solidFill>
                <a:latin typeface="Mongolian Baiti" panose="03000500000000000000" pitchFamily="66" charset="0"/>
                <a:cs typeface="Mongolian Baiti" panose="03000500000000000000" pitchFamily="66" charset="0"/>
              </a:rPr>
              <a:t>4</a:t>
            </a:r>
            <a:r>
              <a:rPr sz="1600" dirty="0">
                <a:solidFill>
                  <a:srgbClr val="252525"/>
                </a:solidFill>
                <a:latin typeface="Mongolian Baiti" panose="03000500000000000000" pitchFamily="66" charset="0"/>
                <a:cs typeface="Mongolian Baiti" panose="03000500000000000000" pitchFamily="66" charset="0"/>
              </a:rPr>
              <a:t>0</a:t>
            </a:r>
            <a:r>
              <a:rPr sz="1600" spc="-229" dirty="0">
                <a:solidFill>
                  <a:srgbClr val="252525"/>
                </a:solidFill>
                <a:latin typeface="Mongolian Baiti" panose="03000500000000000000" pitchFamily="66" charset="0"/>
                <a:cs typeface="Mongolian Baiti" panose="03000500000000000000" pitchFamily="66" charset="0"/>
              </a:rPr>
              <a:t> </a:t>
            </a:r>
            <a:r>
              <a:rPr sz="1600" dirty="0">
                <a:solidFill>
                  <a:srgbClr val="252525"/>
                </a:solidFill>
                <a:latin typeface="Mongolian Baiti" panose="03000500000000000000" pitchFamily="66" charset="0"/>
                <a:cs typeface="Mongolian Baiti" panose="03000500000000000000" pitchFamily="66" charset="0"/>
              </a:rPr>
              <a:t>)</a:t>
            </a:r>
            <a:endParaRPr sz="1600" dirty="0">
              <a:latin typeface="Mongolian Baiti" panose="03000500000000000000" pitchFamily="66" charset="0"/>
              <a:cs typeface="Mongolian Baiti" panose="03000500000000000000" pitchFamily="66" charset="0"/>
            </a:endParaRPr>
          </a:p>
        </p:txBody>
      </p:sp>
      <p:sp>
        <p:nvSpPr>
          <p:cNvPr id="4" name="object 4"/>
          <p:cNvSpPr/>
          <p:nvPr/>
        </p:nvSpPr>
        <p:spPr>
          <a:xfrm>
            <a:off x="5467211" y="5029200"/>
            <a:ext cx="5636260" cy="0"/>
          </a:xfrm>
          <a:custGeom>
            <a:avLst/>
            <a:gdLst/>
            <a:ahLst/>
            <a:cxnLst/>
            <a:rect l="l" t="t" r="r" b="b"/>
            <a:pathLst>
              <a:path w="5636259">
                <a:moveTo>
                  <a:pt x="0" y="0"/>
                </a:moveTo>
                <a:lnTo>
                  <a:pt x="5636133" y="0"/>
                </a:lnTo>
              </a:path>
            </a:pathLst>
          </a:custGeom>
          <a:ln w="12700">
            <a:solidFill>
              <a:srgbClr val="40404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304800" y="2362206"/>
            <a:ext cx="4363593" cy="3945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F99C756A-B60A-0835-7D4F-395B26C6F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0"/>
            <a:ext cx="7086600" cy="2209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9839350" cy="838200"/>
          </a:xfrm>
        </p:spPr>
        <p:txBody>
          <a:bodyPr>
            <a:normAutofit fontScale="90000"/>
          </a:bodyPr>
          <a:lstStyle/>
          <a:p>
            <a:r>
              <a:rPr lang="en-US" dirty="0">
                <a:solidFill>
                  <a:schemeClr val="bg1">
                    <a:lumMod val="95000"/>
                    <a:lumOff val="5000"/>
                  </a:schemeClr>
                </a:solidFill>
              </a:rPr>
              <a:t>Existing System</a:t>
            </a:r>
            <a:br>
              <a:rPr lang="en-US" dirty="0">
                <a:solidFill>
                  <a:schemeClr val="bg1">
                    <a:lumMod val="95000"/>
                    <a:lumOff val="5000"/>
                  </a:schemeClr>
                </a:solidFill>
              </a:rPr>
            </a:br>
            <a:endParaRPr lang="en-US" dirty="0">
              <a:solidFill>
                <a:schemeClr val="bg1">
                  <a:lumMod val="95000"/>
                  <a:lumOff val="5000"/>
                </a:schemeClr>
              </a:solidFill>
            </a:endParaRPr>
          </a:p>
        </p:txBody>
      </p:sp>
      <p:sp>
        <p:nvSpPr>
          <p:cNvPr id="3" name="Text Placeholder 2"/>
          <p:cNvSpPr>
            <a:spLocks noGrp="1"/>
          </p:cNvSpPr>
          <p:nvPr>
            <p:ph idx="1"/>
          </p:nvPr>
        </p:nvSpPr>
        <p:spPr>
          <a:xfrm>
            <a:off x="1056335" y="2112986"/>
            <a:ext cx="10079329" cy="3600986"/>
          </a:xfrm>
        </p:spPr>
        <p:txBody>
          <a:bodyPr>
            <a:noAutofit/>
          </a:bodyPr>
          <a:lstStyle/>
          <a:p>
            <a:pPr>
              <a:buFont typeface="Wingdings" pitchFamily="2" charset="2"/>
              <a:buChar char="Ø"/>
            </a:pPr>
            <a:r>
              <a:rPr lang="en-US" sz="1600" dirty="0">
                <a:solidFill>
                  <a:schemeClr val="accent1">
                    <a:lumMod val="50000"/>
                  </a:schemeClr>
                </a:solidFill>
              </a:rPr>
              <a:t> The main objective of doing research on similar existing system is to know how it works, what concept is being applied in the system, what is being computed by the system and how the system helps solving the problem. </a:t>
            </a:r>
          </a:p>
          <a:p>
            <a:pPr>
              <a:buFont typeface="Wingdings" pitchFamily="2" charset="2"/>
              <a:buChar char="Ø"/>
            </a:pPr>
            <a:endParaRPr lang="en-US" sz="1600" dirty="0">
              <a:solidFill>
                <a:schemeClr val="accent1">
                  <a:lumMod val="50000"/>
                </a:schemeClr>
              </a:solidFill>
            </a:endParaRPr>
          </a:p>
          <a:p>
            <a:pPr>
              <a:buFont typeface="Wingdings" pitchFamily="2" charset="2"/>
              <a:buChar char="Ø"/>
            </a:pPr>
            <a:r>
              <a:rPr lang="en-US" sz="1600" dirty="0">
                <a:solidFill>
                  <a:schemeClr val="accent1">
                    <a:lumMod val="50000"/>
                  </a:schemeClr>
                </a:solidFill>
              </a:rPr>
              <a:t>After the research on similar existing systems, the next step needed is to identify what will be the main component that made up the system to be developed.</a:t>
            </a:r>
          </a:p>
          <a:p>
            <a:pPr>
              <a:buFont typeface="Wingdings" pitchFamily="2" charset="2"/>
              <a:buChar char="Ø"/>
            </a:pPr>
            <a:endParaRPr lang="en-US" sz="1600" dirty="0">
              <a:solidFill>
                <a:schemeClr val="accent1">
                  <a:lumMod val="50000"/>
                </a:schemeClr>
              </a:solidFill>
            </a:endParaRPr>
          </a:p>
          <a:p>
            <a:pPr>
              <a:buFont typeface="Wingdings" pitchFamily="2" charset="2"/>
              <a:buChar char="Ø"/>
            </a:pPr>
            <a:r>
              <a:rPr lang="en-US" sz="1600" dirty="0">
                <a:solidFill>
                  <a:schemeClr val="accent1">
                    <a:lumMod val="50000"/>
                  </a:schemeClr>
                </a:solidFill>
              </a:rPr>
              <a:t> In order for the visitors of this website to use it services, they have to register with their basic information such as name, email, etc. </a:t>
            </a:r>
          </a:p>
          <a:p>
            <a:pPr>
              <a:buFont typeface="Wingdings" pitchFamily="2" charset="2"/>
              <a:buChar char="Ø"/>
            </a:pPr>
            <a:endParaRPr lang="en-US" sz="1600" dirty="0">
              <a:solidFill>
                <a:schemeClr val="accent1">
                  <a:lumMod val="50000"/>
                </a:schemeClr>
              </a:solidFill>
            </a:endParaRPr>
          </a:p>
          <a:p>
            <a:pPr>
              <a:buFont typeface="Wingdings" pitchFamily="2" charset="2"/>
              <a:buChar char="Ø"/>
            </a:pPr>
            <a:r>
              <a:rPr lang="en-US" sz="1600" dirty="0">
                <a:solidFill>
                  <a:schemeClr val="accent1">
                    <a:lumMod val="50000"/>
                  </a:schemeClr>
                </a:solidFill>
              </a:rPr>
              <a:t> Database to store products and users’ information.</a:t>
            </a:r>
          </a:p>
          <a:p>
            <a:pPr>
              <a:buFont typeface="Wingdings" pitchFamily="2" charset="2"/>
              <a:buChar char="Ø"/>
            </a:pPr>
            <a:endParaRPr lang="en-US" sz="1600" dirty="0">
              <a:solidFill>
                <a:schemeClr val="accent1">
                  <a:lumMod val="50000"/>
                </a:schemeClr>
              </a:solidFill>
            </a:endParaRPr>
          </a:p>
          <a:p>
            <a:pPr>
              <a:buFont typeface="Wingdings" pitchFamily="2" charset="2"/>
              <a:buChar char="Ø"/>
            </a:pPr>
            <a:r>
              <a:rPr lang="en-US" sz="1600" dirty="0">
                <a:solidFill>
                  <a:schemeClr val="accent1">
                    <a:lumMod val="50000"/>
                  </a:schemeClr>
                </a:solidFill>
              </a:rPr>
              <a:t> User able to search the product that they are interested.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Decision-making process for the existing price comparison sites. | Download  Scientific Diagram"/>
          <p:cNvPicPr>
            <a:picLocks noChangeAspect="1" noChangeArrowheads="1"/>
          </p:cNvPicPr>
          <p:nvPr/>
        </p:nvPicPr>
        <p:blipFill>
          <a:blip r:embed="rId2"/>
          <a:srcRect/>
          <a:stretch>
            <a:fillRect/>
          </a:stretch>
        </p:blipFill>
        <p:spPr bwMode="auto">
          <a:xfrm>
            <a:off x="1752600" y="1371600"/>
            <a:ext cx="6019800" cy="52578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4" name="Picture 3">
            <a:extLst>
              <a:ext uri="{FF2B5EF4-FFF2-40B4-BE49-F238E27FC236}">
                <a16:creationId xmlns:a16="http://schemas.microsoft.com/office/drawing/2014/main" id="{51C24C5F-6993-E981-444C-069DD88AD3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0" y="304800"/>
            <a:ext cx="2844800" cy="25146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TextBox 2">
            <a:extLst>
              <a:ext uri="{FF2B5EF4-FFF2-40B4-BE49-F238E27FC236}">
                <a16:creationId xmlns:a16="http://schemas.microsoft.com/office/drawing/2014/main" id="{6C9BC5AA-47BD-14A6-77CC-DA941F4B6757}"/>
              </a:ext>
            </a:extLst>
          </p:cNvPr>
          <p:cNvSpPr txBox="1"/>
          <p:nvPr/>
        </p:nvSpPr>
        <p:spPr>
          <a:xfrm>
            <a:off x="990600" y="457200"/>
            <a:ext cx="2286000" cy="461665"/>
          </a:xfrm>
          <a:prstGeom prst="rect">
            <a:avLst/>
          </a:prstGeom>
          <a:noFill/>
        </p:spPr>
        <p:txBody>
          <a:bodyPr wrap="square" rtlCol="0">
            <a:spAutoFit/>
          </a:bodyPr>
          <a:lstStyle/>
          <a:p>
            <a:r>
              <a:rPr lang="en-US" sz="2400" dirty="0">
                <a:solidFill>
                  <a:schemeClr val="bg1"/>
                </a:solidFill>
                <a:latin typeface="Cambria" panose="02040503050406030204" pitchFamily="18" charset="0"/>
                <a:ea typeface="Cambria" panose="02040503050406030204" pitchFamily="18" charset="0"/>
              </a:rPr>
              <a:t>FLOW CHART</a:t>
            </a:r>
            <a:r>
              <a:rPr lang="en-US" sz="2400" dirty="0">
                <a:solidFill>
                  <a:schemeClr val="bg1"/>
                </a:solidFill>
              </a:rPr>
              <a:t>:</a:t>
            </a:r>
            <a:endParaRPr lang="en-IN" sz="2400"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7552" y="152400"/>
            <a:ext cx="8534400" cy="1507067"/>
          </a:xfrm>
        </p:spPr>
        <p:txBody>
          <a:bodyPr/>
          <a:lstStyle/>
          <a:p>
            <a:r>
              <a:rPr lang="en-US" dirty="0">
                <a:solidFill>
                  <a:schemeClr val="bg1">
                    <a:lumMod val="95000"/>
                    <a:lumOff val="5000"/>
                  </a:schemeClr>
                </a:solidFill>
              </a:rPr>
              <a:t>Proposed System</a:t>
            </a:r>
          </a:p>
        </p:txBody>
      </p:sp>
      <p:sp>
        <p:nvSpPr>
          <p:cNvPr id="3" name="Text Placeholder 2"/>
          <p:cNvSpPr>
            <a:spLocks noGrp="1"/>
          </p:cNvSpPr>
          <p:nvPr>
            <p:ph idx="1"/>
          </p:nvPr>
        </p:nvSpPr>
        <p:spPr>
          <a:xfrm>
            <a:off x="990600" y="2057400"/>
            <a:ext cx="10079329" cy="4154984"/>
          </a:xfrm>
        </p:spPr>
        <p:txBody>
          <a:bodyPr>
            <a:noAutofit/>
          </a:bodyPr>
          <a:lstStyle/>
          <a:p>
            <a:r>
              <a:rPr lang="en-US" sz="1600" dirty="0">
                <a:solidFill>
                  <a:schemeClr val="accent1">
                    <a:lumMod val="50000"/>
                  </a:schemeClr>
                </a:solidFill>
              </a:rPr>
              <a:t>This will give the clear picture and understanding on how the system will operate and to avoid developing a system that does not solving the problem it intended to solve. </a:t>
            </a:r>
          </a:p>
          <a:p>
            <a:endParaRPr lang="en-US" sz="1600" dirty="0">
              <a:solidFill>
                <a:schemeClr val="accent1">
                  <a:lumMod val="50000"/>
                </a:schemeClr>
              </a:solidFill>
            </a:endParaRPr>
          </a:p>
          <a:p>
            <a:r>
              <a:rPr lang="en-US" sz="1600" dirty="0">
                <a:solidFill>
                  <a:schemeClr val="accent1">
                    <a:lumMod val="50000"/>
                  </a:schemeClr>
                </a:solidFill>
              </a:rPr>
              <a:t>Registered Users :</a:t>
            </a:r>
          </a:p>
          <a:p>
            <a:endParaRPr lang="en-US" sz="1600" dirty="0">
              <a:solidFill>
                <a:schemeClr val="accent1">
                  <a:lumMod val="50000"/>
                </a:schemeClr>
              </a:solidFill>
            </a:endParaRPr>
          </a:p>
          <a:p>
            <a:r>
              <a:rPr lang="en-US" sz="1600" dirty="0">
                <a:solidFill>
                  <a:schemeClr val="accent1">
                    <a:lumMod val="50000"/>
                  </a:schemeClr>
                </a:solidFill>
              </a:rPr>
              <a:t>The website requires visitors to sign up before they can use the functions in the website. The registered users will have personal account to this website and they may login using their username and password. The actions that registered users can do with this websites are;</a:t>
            </a:r>
          </a:p>
          <a:p>
            <a:endParaRPr lang="en-US" sz="1600" dirty="0">
              <a:solidFill>
                <a:schemeClr val="accent1">
                  <a:lumMod val="50000"/>
                </a:schemeClr>
              </a:solidFill>
            </a:endParaRPr>
          </a:p>
          <a:p>
            <a:pPr>
              <a:buFont typeface="Wingdings" pitchFamily="2" charset="2"/>
              <a:buChar char="q"/>
            </a:pPr>
            <a:r>
              <a:rPr lang="en-US" sz="1600" dirty="0">
                <a:solidFill>
                  <a:schemeClr val="accent1">
                    <a:lumMod val="50000"/>
                  </a:schemeClr>
                </a:solidFill>
              </a:rPr>
              <a:t> Login to the website</a:t>
            </a:r>
          </a:p>
          <a:p>
            <a:pPr>
              <a:buFont typeface="Wingdings" pitchFamily="2" charset="2"/>
              <a:buChar char="q"/>
            </a:pPr>
            <a:r>
              <a:rPr lang="en-US" sz="1600" dirty="0">
                <a:solidFill>
                  <a:schemeClr val="accent1">
                    <a:lumMod val="50000"/>
                  </a:schemeClr>
                </a:solidFill>
              </a:rPr>
              <a:t>Able to edit profile </a:t>
            </a:r>
          </a:p>
          <a:p>
            <a:pPr>
              <a:buFont typeface="Wingdings" pitchFamily="2" charset="2"/>
              <a:buChar char="q"/>
            </a:pPr>
            <a:r>
              <a:rPr lang="en-US" sz="1600" dirty="0">
                <a:solidFill>
                  <a:schemeClr val="accent1">
                    <a:lumMod val="50000"/>
                  </a:schemeClr>
                </a:solidFill>
              </a:rPr>
              <a:t> Newsletter subscription</a:t>
            </a:r>
          </a:p>
          <a:p>
            <a:pPr>
              <a:buFont typeface="Wingdings" pitchFamily="2" charset="2"/>
              <a:buChar char="q"/>
            </a:pPr>
            <a:r>
              <a:rPr lang="en-US" sz="1600" dirty="0">
                <a:solidFill>
                  <a:schemeClr val="accent1">
                    <a:lumMod val="50000"/>
                  </a:schemeClr>
                </a:solidFill>
              </a:rPr>
              <a:t> Search groceries products </a:t>
            </a:r>
          </a:p>
          <a:p>
            <a:pPr>
              <a:buFont typeface="Wingdings" pitchFamily="2" charset="2"/>
              <a:buChar char="q"/>
            </a:pPr>
            <a:r>
              <a:rPr lang="en-US" sz="1600" dirty="0">
                <a:solidFill>
                  <a:schemeClr val="accent1">
                    <a:lumMod val="50000"/>
                  </a:schemeClr>
                </a:solidFill>
              </a:rPr>
              <a:t> View promotion and sales</a:t>
            </a:r>
          </a:p>
          <a:p>
            <a:pPr>
              <a:buFont typeface="Wingdings" pitchFamily="2" charset="2"/>
              <a:buChar char="q"/>
            </a:pPr>
            <a:r>
              <a:rPr lang="en-US" sz="1600" dirty="0">
                <a:solidFill>
                  <a:schemeClr val="accent1">
                    <a:lumMod val="50000"/>
                  </a:schemeClr>
                </a:solidFill>
              </a:rPr>
              <a:t> Compare prices</a:t>
            </a:r>
          </a:p>
        </p:txBody>
      </p:sp>
      <p:pic>
        <p:nvPicPr>
          <p:cNvPr id="5" name="Picture 4">
            <a:extLst>
              <a:ext uri="{FF2B5EF4-FFF2-40B4-BE49-F238E27FC236}">
                <a16:creationId xmlns:a16="http://schemas.microsoft.com/office/drawing/2014/main" id="{CDA0C632-45FC-B79D-1996-C470DF9C0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4467192"/>
            <a:ext cx="2143125" cy="214312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51AA19-82B6-0729-E63C-7F8E0BD4D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533400"/>
            <a:ext cx="7950200" cy="56261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4580" y="381000"/>
            <a:ext cx="3604260" cy="505908"/>
          </a:xfrm>
          <a:prstGeom prst="rect">
            <a:avLst/>
          </a:prstGeom>
        </p:spPr>
        <p:txBody>
          <a:bodyPr vert="horz" wrap="square" lIns="0" tIns="13335" rIns="0" bIns="0" rtlCol="0">
            <a:spAutoFit/>
          </a:bodyPr>
          <a:lstStyle/>
          <a:p>
            <a:pPr marL="12700">
              <a:lnSpc>
                <a:spcPct val="100000"/>
              </a:lnSpc>
              <a:spcBef>
                <a:spcPts val="105"/>
              </a:spcBef>
            </a:pPr>
            <a:r>
              <a:rPr sz="3200" spc="220" dirty="0">
                <a:solidFill>
                  <a:schemeClr val="bg1">
                    <a:lumMod val="95000"/>
                    <a:lumOff val="5000"/>
                  </a:schemeClr>
                </a:solidFill>
              </a:rPr>
              <a:t>Introductio</a:t>
            </a:r>
            <a:r>
              <a:rPr lang="en-US" sz="3200" spc="220" dirty="0">
                <a:solidFill>
                  <a:schemeClr val="bg1">
                    <a:lumMod val="95000"/>
                    <a:lumOff val="5000"/>
                  </a:schemeClr>
                </a:solidFill>
              </a:rPr>
              <a:t>n</a:t>
            </a:r>
            <a:endParaRPr sz="3200" spc="220" dirty="0">
              <a:solidFill>
                <a:schemeClr val="bg1">
                  <a:lumMod val="95000"/>
                  <a:lumOff val="5000"/>
                </a:schemeClr>
              </a:solidFill>
            </a:endParaRPr>
          </a:p>
        </p:txBody>
      </p:sp>
      <p:sp>
        <p:nvSpPr>
          <p:cNvPr id="3" name="object 3"/>
          <p:cNvSpPr txBox="1"/>
          <p:nvPr/>
        </p:nvSpPr>
        <p:spPr>
          <a:xfrm>
            <a:off x="1084580" y="1600200"/>
            <a:ext cx="10070465" cy="4147930"/>
          </a:xfrm>
          <a:prstGeom prst="rect">
            <a:avLst/>
          </a:prstGeom>
        </p:spPr>
        <p:txBody>
          <a:bodyPr vert="horz" wrap="square" lIns="0" tIns="43815" rIns="0" bIns="0" rtlCol="0">
            <a:spAutoFit/>
          </a:bodyPr>
          <a:lstStyle/>
          <a:p>
            <a:pPr marL="354964" marR="229235" indent="-342900">
              <a:lnSpc>
                <a:spcPts val="1939"/>
              </a:lnSpc>
              <a:spcBef>
                <a:spcPts val="345"/>
              </a:spcBef>
              <a:buClr>
                <a:srgbClr val="9BA8B7"/>
              </a:buClr>
              <a:buSzPct val="94444"/>
              <a:buFont typeface="Wingdings" panose="05000000000000000000" pitchFamily="2" charset="2"/>
              <a:buChar char="Ø"/>
              <a:tabLst>
                <a:tab pos="194945" algn="l"/>
              </a:tabLst>
            </a:pPr>
            <a:r>
              <a:rPr sz="2000" spc="-30" dirty="0">
                <a:solidFill>
                  <a:schemeClr val="accent1">
                    <a:lumMod val="50000"/>
                  </a:schemeClr>
                </a:solidFill>
                <a:latin typeface="Aptos Display" panose="020B0004020202020204" pitchFamily="34" charset="0"/>
                <a:cs typeface="Franklin Gothic Medium"/>
              </a:rPr>
              <a:t>Price</a:t>
            </a:r>
            <a:r>
              <a:rPr sz="2000" spc="5" dirty="0">
                <a:solidFill>
                  <a:schemeClr val="accent1">
                    <a:lumMod val="50000"/>
                  </a:schemeClr>
                </a:solidFill>
                <a:latin typeface="Aptos Display" panose="020B0004020202020204" pitchFamily="34" charset="0"/>
                <a:cs typeface="Franklin Gothic Medium"/>
              </a:rPr>
              <a:t> </a:t>
            </a:r>
            <a:r>
              <a:rPr sz="2000" spc="-25" dirty="0">
                <a:solidFill>
                  <a:schemeClr val="accent1">
                    <a:lumMod val="50000"/>
                  </a:schemeClr>
                </a:solidFill>
                <a:latin typeface="Aptos Display" panose="020B0004020202020204" pitchFamily="34" charset="0"/>
                <a:cs typeface="Franklin Gothic Medium"/>
              </a:rPr>
              <a:t>comparison</a:t>
            </a:r>
            <a:r>
              <a:rPr sz="2000" dirty="0">
                <a:solidFill>
                  <a:schemeClr val="accent1">
                    <a:lumMod val="50000"/>
                  </a:schemeClr>
                </a:solidFill>
                <a:latin typeface="Aptos Display" panose="020B0004020202020204" pitchFamily="34" charset="0"/>
                <a:cs typeface="Franklin Gothic Medium"/>
              </a:rPr>
              <a:t> </a:t>
            </a:r>
            <a:r>
              <a:rPr sz="2000" spc="-30" dirty="0">
                <a:solidFill>
                  <a:schemeClr val="accent1">
                    <a:lumMod val="50000"/>
                  </a:schemeClr>
                </a:solidFill>
                <a:latin typeface="Aptos Display" panose="020B0004020202020204" pitchFamily="34" charset="0"/>
                <a:cs typeface="Franklin Gothic Medium"/>
              </a:rPr>
              <a:t>website</a:t>
            </a:r>
            <a:r>
              <a:rPr sz="2000" spc="-5" dirty="0">
                <a:solidFill>
                  <a:schemeClr val="accent1">
                    <a:lumMod val="50000"/>
                  </a:schemeClr>
                </a:solidFill>
                <a:latin typeface="Aptos Display" panose="020B0004020202020204" pitchFamily="34" charset="0"/>
                <a:cs typeface="Franklin Gothic Medium"/>
              </a:rPr>
              <a:t> </a:t>
            </a:r>
            <a:r>
              <a:rPr sz="2000" spc="-35" dirty="0">
                <a:solidFill>
                  <a:schemeClr val="accent1">
                    <a:lumMod val="50000"/>
                  </a:schemeClr>
                </a:solidFill>
                <a:latin typeface="Aptos Display" panose="020B0004020202020204" pitchFamily="34" charset="0"/>
                <a:cs typeface="Franklin Gothic Medium"/>
              </a:rPr>
              <a:t>allows</a:t>
            </a:r>
            <a:r>
              <a:rPr sz="2000" spc="30" dirty="0">
                <a:solidFill>
                  <a:schemeClr val="accent1">
                    <a:lumMod val="50000"/>
                  </a:schemeClr>
                </a:solidFill>
                <a:latin typeface="Aptos Display" panose="020B0004020202020204" pitchFamily="34" charset="0"/>
                <a:cs typeface="Franklin Gothic Medium"/>
              </a:rPr>
              <a:t> </a:t>
            </a:r>
            <a:r>
              <a:rPr sz="2000" spc="-10" dirty="0">
                <a:solidFill>
                  <a:schemeClr val="accent1">
                    <a:lumMod val="50000"/>
                  </a:schemeClr>
                </a:solidFill>
                <a:latin typeface="Aptos Display" panose="020B0004020202020204" pitchFamily="34" charset="0"/>
                <a:cs typeface="Franklin Gothic Medium"/>
              </a:rPr>
              <a:t>consumers</a:t>
            </a:r>
            <a:r>
              <a:rPr sz="2000" spc="5" dirty="0">
                <a:solidFill>
                  <a:schemeClr val="accent1">
                    <a:lumMod val="50000"/>
                  </a:schemeClr>
                </a:solidFill>
                <a:latin typeface="Aptos Display" panose="020B0004020202020204" pitchFamily="34" charset="0"/>
                <a:cs typeface="Franklin Gothic Medium"/>
              </a:rPr>
              <a:t> </a:t>
            </a:r>
            <a:r>
              <a:rPr sz="2000" spc="-40" dirty="0">
                <a:solidFill>
                  <a:schemeClr val="accent1">
                    <a:lumMod val="50000"/>
                  </a:schemeClr>
                </a:solidFill>
                <a:latin typeface="Aptos Display" panose="020B0004020202020204" pitchFamily="34" charset="0"/>
                <a:cs typeface="Franklin Gothic Medium"/>
              </a:rPr>
              <a:t>to</a:t>
            </a:r>
            <a:r>
              <a:rPr sz="2000" spc="5" dirty="0">
                <a:solidFill>
                  <a:schemeClr val="accent1">
                    <a:lumMod val="50000"/>
                  </a:schemeClr>
                </a:solidFill>
                <a:latin typeface="Aptos Display" panose="020B0004020202020204" pitchFamily="34" charset="0"/>
                <a:cs typeface="Franklin Gothic Medium"/>
              </a:rPr>
              <a:t> </a:t>
            </a:r>
            <a:r>
              <a:rPr sz="2000" dirty="0">
                <a:solidFill>
                  <a:schemeClr val="accent1">
                    <a:lumMod val="50000"/>
                  </a:schemeClr>
                </a:solidFill>
                <a:latin typeface="Aptos Display" panose="020B0004020202020204" pitchFamily="34" charset="0"/>
                <a:cs typeface="Franklin Gothic Medium"/>
              </a:rPr>
              <a:t>see</a:t>
            </a:r>
            <a:r>
              <a:rPr sz="2000" spc="10" dirty="0">
                <a:solidFill>
                  <a:schemeClr val="accent1">
                    <a:lumMod val="50000"/>
                  </a:schemeClr>
                </a:solidFill>
                <a:latin typeface="Aptos Display" panose="020B0004020202020204" pitchFamily="34" charset="0"/>
                <a:cs typeface="Franklin Gothic Medium"/>
              </a:rPr>
              <a:t> </a:t>
            </a:r>
            <a:r>
              <a:rPr sz="2000" spc="-20" dirty="0">
                <a:solidFill>
                  <a:schemeClr val="accent1">
                    <a:lumMod val="50000"/>
                  </a:schemeClr>
                </a:solidFill>
                <a:latin typeface="Aptos Display" panose="020B0004020202020204" pitchFamily="34" charset="0"/>
                <a:cs typeface="Franklin Gothic Medium"/>
              </a:rPr>
              <a:t>different</a:t>
            </a:r>
            <a:r>
              <a:rPr sz="2000" spc="5" dirty="0">
                <a:solidFill>
                  <a:schemeClr val="accent1">
                    <a:lumMod val="50000"/>
                  </a:schemeClr>
                </a:solidFill>
                <a:latin typeface="Aptos Display" panose="020B0004020202020204" pitchFamily="34" charset="0"/>
                <a:cs typeface="Franklin Gothic Medium"/>
              </a:rPr>
              <a:t> </a:t>
            </a:r>
            <a:r>
              <a:rPr sz="2000" spc="-15" dirty="0">
                <a:solidFill>
                  <a:schemeClr val="accent1">
                    <a:lumMod val="50000"/>
                  </a:schemeClr>
                </a:solidFill>
                <a:latin typeface="Aptos Display" panose="020B0004020202020204" pitchFamily="34" charset="0"/>
                <a:cs typeface="Franklin Gothic Medium"/>
              </a:rPr>
              <a:t>lists</a:t>
            </a:r>
            <a:r>
              <a:rPr sz="2000" spc="15" dirty="0">
                <a:solidFill>
                  <a:schemeClr val="accent1">
                    <a:lumMod val="50000"/>
                  </a:schemeClr>
                </a:solidFill>
                <a:latin typeface="Aptos Display" panose="020B0004020202020204" pitchFamily="34" charset="0"/>
                <a:cs typeface="Franklin Gothic Medium"/>
              </a:rPr>
              <a:t> </a:t>
            </a:r>
            <a:r>
              <a:rPr sz="2000" spc="-25" dirty="0">
                <a:solidFill>
                  <a:schemeClr val="accent1">
                    <a:lumMod val="50000"/>
                  </a:schemeClr>
                </a:solidFill>
                <a:latin typeface="Aptos Display" panose="020B0004020202020204" pitchFamily="34" charset="0"/>
                <a:cs typeface="Franklin Gothic Medium"/>
              </a:rPr>
              <a:t>of</a:t>
            </a:r>
            <a:r>
              <a:rPr sz="2000" dirty="0">
                <a:solidFill>
                  <a:schemeClr val="accent1">
                    <a:lumMod val="50000"/>
                  </a:schemeClr>
                </a:solidFill>
                <a:latin typeface="Aptos Display" panose="020B0004020202020204" pitchFamily="34" charset="0"/>
                <a:cs typeface="Franklin Gothic Medium"/>
              </a:rPr>
              <a:t> </a:t>
            </a:r>
            <a:r>
              <a:rPr sz="2000" spc="-10" dirty="0">
                <a:solidFill>
                  <a:schemeClr val="accent1">
                    <a:lumMod val="50000"/>
                  </a:schemeClr>
                </a:solidFill>
                <a:latin typeface="Aptos Display" panose="020B0004020202020204" pitchFamily="34" charset="0"/>
                <a:cs typeface="Franklin Gothic Medium"/>
              </a:rPr>
              <a:t>prices</a:t>
            </a:r>
            <a:r>
              <a:rPr sz="2000" spc="5" dirty="0">
                <a:solidFill>
                  <a:schemeClr val="accent1">
                    <a:lumMod val="50000"/>
                  </a:schemeClr>
                </a:solidFill>
                <a:latin typeface="Aptos Display" panose="020B0004020202020204" pitchFamily="34" charset="0"/>
                <a:cs typeface="Franklin Gothic Medium"/>
              </a:rPr>
              <a:t> </a:t>
            </a:r>
            <a:r>
              <a:rPr sz="2000" spc="-30" dirty="0">
                <a:solidFill>
                  <a:schemeClr val="accent1">
                    <a:lumMod val="50000"/>
                  </a:schemeClr>
                </a:solidFill>
                <a:latin typeface="Aptos Display" panose="020B0004020202020204" pitchFamily="34" charset="0"/>
                <a:cs typeface="Franklin Gothic Medium"/>
              </a:rPr>
              <a:t>for</a:t>
            </a:r>
            <a:r>
              <a:rPr sz="2000" dirty="0">
                <a:solidFill>
                  <a:schemeClr val="accent1">
                    <a:lumMod val="50000"/>
                  </a:schemeClr>
                </a:solidFill>
                <a:latin typeface="Aptos Display" panose="020B0004020202020204" pitchFamily="34" charset="0"/>
                <a:cs typeface="Franklin Gothic Medium"/>
              </a:rPr>
              <a:t> </a:t>
            </a:r>
            <a:r>
              <a:rPr sz="2000" spc="-15" dirty="0">
                <a:solidFill>
                  <a:schemeClr val="accent1">
                    <a:lumMod val="50000"/>
                  </a:schemeClr>
                </a:solidFill>
                <a:latin typeface="Aptos Display" panose="020B0004020202020204" pitchFamily="34" charset="0"/>
                <a:cs typeface="Franklin Gothic Medium"/>
              </a:rPr>
              <a:t>the</a:t>
            </a:r>
            <a:r>
              <a:rPr sz="2000" spc="-5" dirty="0">
                <a:solidFill>
                  <a:schemeClr val="accent1">
                    <a:lumMod val="50000"/>
                  </a:schemeClr>
                </a:solidFill>
                <a:latin typeface="Aptos Display" panose="020B0004020202020204" pitchFamily="34" charset="0"/>
                <a:cs typeface="Franklin Gothic Medium"/>
              </a:rPr>
              <a:t> </a:t>
            </a:r>
            <a:r>
              <a:rPr sz="2000" spc="-15" dirty="0">
                <a:solidFill>
                  <a:schemeClr val="accent1">
                    <a:lumMod val="50000"/>
                  </a:schemeClr>
                </a:solidFill>
                <a:latin typeface="Aptos Display" panose="020B0004020202020204" pitchFamily="34" charset="0"/>
                <a:cs typeface="Franklin Gothic Medium"/>
              </a:rPr>
              <a:t>product</a:t>
            </a:r>
            <a:r>
              <a:rPr sz="2000" spc="15" dirty="0">
                <a:solidFill>
                  <a:schemeClr val="accent1">
                    <a:lumMod val="50000"/>
                  </a:schemeClr>
                </a:solidFill>
                <a:latin typeface="Aptos Display" panose="020B0004020202020204" pitchFamily="34" charset="0"/>
                <a:cs typeface="Franklin Gothic Medium"/>
              </a:rPr>
              <a:t> </a:t>
            </a:r>
            <a:r>
              <a:rPr sz="2000" spc="-5" dirty="0">
                <a:solidFill>
                  <a:schemeClr val="accent1">
                    <a:lumMod val="50000"/>
                  </a:schemeClr>
                </a:solidFill>
                <a:latin typeface="Aptos Display" panose="020B0004020202020204" pitchFamily="34" charset="0"/>
                <a:cs typeface="Franklin Gothic Medium"/>
              </a:rPr>
              <a:t>chosen</a:t>
            </a:r>
            <a:r>
              <a:rPr sz="2000" dirty="0">
                <a:solidFill>
                  <a:schemeClr val="accent1">
                    <a:lumMod val="50000"/>
                  </a:schemeClr>
                </a:solidFill>
                <a:latin typeface="Aptos Display" panose="020B0004020202020204" pitchFamily="34" charset="0"/>
                <a:cs typeface="Franklin Gothic Medium"/>
              </a:rPr>
              <a:t> </a:t>
            </a:r>
            <a:r>
              <a:rPr sz="2000" spc="-40" dirty="0">
                <a:solidFill>
                  <a:schemeClr val="accent1">
                    <a:lumMod val="50000"/>
                  </a:schemeClr>
                </a:solidFill>
                <a:latin typeface="Aptos Display" panose="020B0004020202020204" pitchFamily="34" charset="0"/>
                <a:cs typeface="Franklin Gothic Medium"/>
              </a:rPr>
              <a:t>by </a:t>
            </a:r>
            <a:r>
              <a:rPr sz="2000" spc="-35" dirty="0">
                <a:solidFill>
                  <a:schemeClr val="accent1">
                    <a:lumMod val="50000"/>
                  </a:schemeClr>
                </a:solidFill>
                <a:latin typeface="Aptos Display" panose="020B0004020202020204" pitchFamily="34" charset="0"/>
                <a:cs typeface="Franklin Gothic Medium"/>
              </a:rPr>
              <a:t> </a:t>
            </a:r>
            <a:r>
              <a:rPr sz="2000" dirty="0">
                <a:solidFill>
                  <a:schemeClr val="accent1">
                    <a:lumMod val="50000"/>
                  </a:schemeClr>
                </a:solidFill>
                <a:latin typeface="Aptos Display" panose="020B0004020202020204" pitchFamily="34" charset="0"/>
                <a:cs typeface="Franklin Gothic Medium"/>
              </a:rPr>
              <a:t>user</a:t>
            </a:r>
            <a:r>
              <a:rPr sz="2000" spc="-5" dirty="0">
                <a:solidFill>
                  <a:schemeClr val="accent1">
                    <a:lumMod val="50000"/>
                  </a:schemeClr>
                </a:solidFill>
                <a:latin typeface="Aptos Display" panose="020B0004020202020204" pitchFamily="34" charset="0"/>
                <a:cs typeface="Franklin Gothic Medium"/>
              </a:rPr>
              <a:t> </a:t>
            </a:r>
            <a:r>
              <a:rPr sz="2000" spc="-15" dirty="0">
                <a:solidFill>
                  <a:schemeClr val="accent1">
                    <a:lumMod val="50000"/>
                  </a:schemeClr>
                </a:solidFill>
                <a:latin typeface="Aptos Display" panose="020B0004020202020204" pitchFamily="34" charset="0"/>
                <a:cs typeface="Franklin Gothic Medium"/>
              </a:rPr>
              <a:t>and</a:t>
            </a:r>
            <a:r>
              <a:rPr sz="2000" spc="10" dirty="0">
                <a:solidFill>
                  <a:schemeClr val="accent1">
                    <a:lumMod val="50000"/>
                  </a:schemeClr>
                </a:solidFill>
                <a:latin typeface="Aptos Display" panose="020B0004020202020204" pitchFamily="34" charset="0"/>
                <a:cs typeface="Franklin Gothic Medium"/>
              </a:rPr>
              <a:t> </a:t>
            </a:r>
            <a:r>
              <a:rPr sz="2000" spc="-30" dirty="0">
                <a:solidFill>
                  <a:schemeClr val="accent1">
                    <a:lumMod val="50000"/>
                  </a:schemeClr>
                </a:solidFill>
                <a:latin typeface="Aptos Display" panose="020B0004020202020204" pitchFamily="34" charset="0"/>
                <a:cs typeface="Franklin Gothic Medium"/>
              </a:rPr>
              <a:t>it</a:t>
            </a:r>
            <a:r>
              <a:rPr sz="2000" spc="-10" dirty="0">
                <a:solidFill>
                  <a:schemeClr val="accent1">
                    <a:lumMod val="50000"/>
                  </a:schemeClr>
                </a:solidFill>
                <a:latin typeface="Aptos Display" panose="020B0004020202020204" pitchFamily="34" charset="0"/>
                <a:cs typeface="Franklin Gothic Medium"/>
              </a:rPr>
              <a:t> </a:t>
            </a:r>
            <a:r>
              <a:rPr sz="2000" spc="-15" dirty="0">
                <a:solidFill>
                  <a:schemeClr val="accent1">
                    <a:lumMod val="50000"/>
                  </a:schemeClr>
                </a:solidFill>
                <a:latin typeface="Aptos Display" panose="020B0004020202020204" pitchFamily="34" charset="0"/>
                <a:cs typeface="Franklin Gothic Medium"/>
              </a:rPr>
              <a:t>helps</a:t>
            </a:r>
            <a:r>
              <a:rPr sz="2000" spc="20" dirty="0">
                <a:solidFill>
                  <a:schemeClr val="accent1">
                    <a:lumMod val="50000"/>
                  </a:schemeClr>
                </a:solidFill>
                <a:latin typeface="Aptos Display" panose="020B0004020202020204" pitchFamily="34" charset="0"/>
                <a:cs typeface="Franklin Gothic Medium"/>
              </a:rPr>
              <a:t> </a:t>
            </a:r>
            <a:r>
              <a:rPr sz="2000" spc="-10" dirty="0">
                <a:solidFill>
                  <a:schemeClr val="accent1">
                    <a:lumMod val="50000"/>
                  </a:schemeClr>
                </a:solidFill>
                <a:latin typeface="Aptos Display" panose="020B0004020202020204" pitchFamily="34" charset="0"/>
                <a:cs typeface="Franklin Gothic Medium"/>
              </a:rPr>
              <a:t>consumers</a:t>
            </a:r>
            <a:r>
              <a:rPr sz="2000" spc="5" dirty="0">
                <a:solidFill>
                  <a:schemeClr val="accent1">
                    <a:lumMod val="50000"/>
                  </a:schemeClr>
                </a:solidFill>
                <a:latin typeface="Aptos Display" panose="020B0004020202020204" pitchFamily="34" charset="0"/>
                <a:cs typeface="Franklin Gothic Medium"/>
              </a:rPr>
              <a:t> </a:t>
            </a:r>
            <a:r>
              <a:rPr sz="2000" spc="-40" dirty="0">
                <a:solidFill>
                  <a:schemeClr val="accent1">
                    <a:lumMod val="50000"/>
                  </a:schemeClr>
                </a:solidFill>
                <a:latin typeface="Aptos Display" panose="020B0004020202020204" pitchFamily="34" charset="0"/>
                <a:cs typeface="Franklin Gothic Medium"/>
              </a:rPr>
              <a:t>to</a:t>
            </a:r>
            <a:r>
              <a:rPr sz="2000" spc="-5" dirty="0">
                <a:solidFill>
                  <a:schemeClr val="accent1">
                    <a:lumMod val="50000"/>
                  </a:schemeClr>
                </a:solidFill>
                <a:latin typeface="Aptos Display" panose="020B0004020202020204" pitchFamily="34" charset="0"/>
                <a:cs typeface="Franklin Gothic Medium"/>
              </a:rPr>
              <a:t> </a:t>
            </a:r>
            <a:r>
              <a:rPr sz="2000" spc="-60" dirty="0">
                <a:solidFill>
                  <a:schemeClr val="accent1">
                    <a:lumMod val="50000"/>
                  </a:schemeClr>
                </a:solidFill>
                <a:latin typeface="Aptos Display" panose="020B0004020202020204" pitchFamily="34" charset="0"/>
                <a:cs typeface="Franklin Gothic Medium"/>
              </a:rPr>
              <a:t>make</a:t>
            </a:r>
            <a:r>
              <a:rPr sz="2000" spc="5" dirty="0">
                <a:solidFill>
                  <a:schemeClr val="accent1">
                    <a:lumMod val="50000"/>
                  </a:schemeClr>
                </a:solidFill>
                <a:latin typeface="Aptos Display" panose="020B0004020202020204" pitchFamily="34" charset="0"/>
                <a:cs typeface="Franklin Gothic Medium"/>
              </a:rPr>
              <a:t> </a:t>
            </a:r>
            <a:r>
              <a:rPr sz="2000" spc="-15" dirty="0">
                <a:solidFill>
                  <a:schemeClr val="accent1">
                    <a:lumMod val="50000"/>
                  </a:schemeClr>
                </a:solidFill>
                <a:latin typeface="Aptos Display" panose="020B0004020202020204" pitchFamily="34" charset="0"/>
                <a:cs typeface="Franklin Gothic Medium"/>
              </a:rPr>
              <a:t>an</a:t>
            </a:r>
            <a:r>
              <a:rPr sz="2000" spc="5" dirty="0">
                <a:solidFill>
                  <a:schemeClr val="accent1">
                    <a:lumMod val="50000"/>
                  </a:schemeClr>
                </a:solidFill>
                <a:latin typeface="Aptos Display" panose="020B0004020202020204" pitchFamily="34" charset="0"/>
                <a:cs typeface="Franklin Gothic Medium"/>
              </a:rPr>
              <a:t> </a:t>
            </a:r>
            <a:r>
              <a:rPr sz="2000" spc="-35" dirty="0">
                <a:solidFill>
                  <a:schemeClr val="accent1">
                    <a:lumMod val="50000"/>
                  </a:schemeClr>
                </a:solidFill>
                <a:latin typeface="Aptos Display" panose="020B0004020202020204" pitchFamily="34" charset="0"/>
                <a:cs typeface="Franklin Gothic Medium"/>
              </a:rPr>
              <a:t>informed</a:t>
            </a:r>
            <a:r>
              <a:rPr sz="2000" spc="-5" dirty="0">
                <a:solidFill>
                  <a:schemeClr val="accent1">
                    <a:lumMod val="50000"/>
                  </a:schemeClr>
                </a:solidFill>
                <a:latin typeface="Aptos Display" panose="020B0004020202020204" pitchFamily="34" charset="0"/>
                <a:cs typeface="Franklin Gothic Medium"/>
              </a:rPr>
              <a:t> </a:t>
            </a:r>
            <a:r>
              <a:rPr sz="2000" spc="-10" dirty="0">
                <a:solidFill>
                  <a:schemeClr val="accent1">
                    <a:lumMod val="50000"/>
                  </a:schemeClr>
                </a:solidFill>
                <a:latin typeface="Aptos Display" panose="020B0004020202020204" pitchFamily="34" charset="0"/>
                <a:cs typeface="Franklin Gothic Medium"/>
              </a:rPr>
              <a:t>decision</a:t>
            </a:r>
            <a:r>
              <a:rPr sz="2000" spc="15" dirty="0">
                <a:solidFill>
                  <a:schemeClr val="accent1">
                    <a:lumMod val="50000"/>
                  </a:schemeClr>
                </a:solidFill>
                <a:latin typeface="Aptos Display" panose="020B0004020202020204" pitchFamily="34" charset="0"/>
                <a:cs typeface="Franklin Gothic Medium"/>
              </a:rPr>
              <a:t> </a:t>
            </a:r>
            <a:r>
              <a:rPr sz="2000" spc="-15" dirty="0">
                <a:solidFill>
                  <a:schemeClr val="accent1">
                    <a:lumMod val="50000"/>
                  </a:schemeClr>
                </a:solidFill>
                <a:latin typeface="Aptos Display" panose="020B0004020202020204" pitchFamily="34" charset="0"/>
                <a:cs typeface="Franklin Gothic Medium"/>
              </a:rPr>
              <a:t>about </a:t>
            </a:r>
            <a:r>
              <a:rPr sz="2000" spc="-25" dirty="0">
                <a:solidFill>
                  <a:schemeClr val="accent1">
                    <a:lumMod val="50000"/>
                  </a:schemeClr>
                </a:solidFill>
                <a:latin typeface="Aptos Display" panose="020B0004020202020204" pitchFamily="34" charset="0"/>
                <a:cs typeface="Franklin Gothic Medium"/>
              </a:rPr>
              <a:t>which</a:t>
            </a:r>
            <a:r>
              <a:rPr sz="2000" spc="10" dirty="0">
                <a:solidFill>
                  <a:schemeClr val="accent1">
                    <a:lumMod val="50000"/>
                  </a:schemeClr>
                </a:solidFill>
                <a:latin typeface="Aptos Display" panose="020B0004020202020204" pitchFamily="34" charset="0"/>
                <a:cs typeface="Franklin Gothic Medium"/>
              </a:rPr>
              <a:t> </a:t>
            </a:r>
            <a:r>
              <a:rPr sz="2000" spc="-40" dirty="0">
                <a:solidFill>
                  <a:schemeClr val="accent1">
                    <a:lumMod val="50000"/>
                  </a:schemeClr>
                </a:solidFill>
                <a:latin typeface="Aptos Display" panose="020B0004020202020204" pitchFamily="34" charset="0"/>
                <a:cs typeface="Franklin Gothic Medium"/>
              </a:rPr>
              <a:t>to</a:t>
            </a:r>
            <a:r>
              <a:rPr sz="2000" dirty="0">
                <a:solidFill>
                  <a:schemeClr val="accent1">
                    <a:lumMod val="50000"/>
                  </a:schemeClr>
                </a:solidFill>
                <a:latin typeface="Aptos Display" panose="020B0004020202020204" pitchFamily="34" charset="0"/>
                <a:cs typeface="Franklin Gothic Medium"/>
              </a:rPr>
              <a:t> </a:t>
            </a:r>
            <a:r>
              <a:rPr sz="2000" spc="-5" dirty="0">
                <a:solidFill>
                  <a:schemeClr val="accent1">
                    <a:lumMod val="50000"/>
                  </a:schemeClr>
                </a:solidFill>
                <a:latin typeface="Aptos Display" panose="020B0004020202020204" pitchFamily="34" charset="0"/>
                <a:cs typeface="Franklin Gothic Medium"/>
              </a:rPr>
              <a:t>choose</a:t>
            </a:r>
            <a:r>
              <a:rPr sz="2000" spc="5" dirty="0">
                <a:solidFill>
                  <a:schemeClr val="accent1">
                    <a:lumMod val="50000"/>
                  </a:schemeClr>
                </a:solidFill>
                <a:latin typeface="Aptos Display" panose="020B0004020202020204" pitchFamily="34" charset="0"/>
                <a:cs typeface="Franklin Gothic Medium"/>
              </a:rPr>
              <a:t> </a:t>
            </a:r>
            <a:r>
              <a:rPr sz="2000" spc="-20" dirty="0">
                <a:solidFill>
                  <a:schemeClr val="accent1">
                    <a:lumMod val="50000"/>
                  </a:schemeClr>
                </a:solidFill>
                <a:latin typeface="Aptos Display" panose="020B0004020202020204" pitchFamily="34" charset="0"/>
                <a:cs typeface="Franklin Gothic Medium"/>
              </a:rPr>
              <a:t>in</a:t>
            </a:r>
            <a:r>
              <a:rPr sz="2000" dirty="0">
                <a:solidFill>
                  <a:schemeClr val="accent1">
                    <a:lumMod val="50000"/>
                  </a:schemeClr>
                </a:solidFill>
                <a:latin typeface="Aptos Display" panose="020B0004020202020204" pitchFamily="34" charset="0"/>
                <a:cs typeface="Franklin Gothic Medium"/>
              </a:rPr>
              <a:t> </a:t>
            </a:r>
            <a:r>
              <a:rPr sz="2000" spc="-15" dirty="0">
                <a:solidFill>
                  <a:schemeClr val="accent1">
                    <a:lumMod val="50000"/>
                  </a:schemeClr>
                </a:solidFill>
                <a:latin typeface="Aptos Display" panose="020B0004020202020204" pitchFamily="34" charset="0"/>
                <a:cs typeface="Franklin Gothic Medium"/>
              </a:rPr>
              <a:t>order</a:t>
            </a:r>
            <a:r>
              <a:rPr sz="2000" spc="-5" dirty="0">
                <a:solidFill>
                  <a:schemeClr val="accent1">
                    <a:lumMod val="50000"/>
                  </a:schemeClr>
                </a:solidFill>
                <a:latin typeface="Aptos Display" panose="020B0004020202020204" pitchFamily="34" charset="0"/>
                <a:cs typeface="Franklin Gothic Medium"/>
              </a:rPr>
              <a:t> </a:t>
            </a:r>
            <a:r>
              <a:rPr sz="2000" spc="-40" dirty="0">
                <a:solidFill>
                  <a:schemeClr val="accent1">
                    <a:lumMod val="50000"/>
                  </a:schemeClr>
                </a:solidFill>
                <a:latin typeface="Aptos Display" panose="020B0004020202020204" pitchFamily="34" charset="0"/>
                <a:cs typeface="Franklin Gothic Medium"/>
              </a:rPr>
              <a:t>to</a:t>
            </a:r>
            <a:r>
              <a:rPr sz="2000" dirty="0">
                <a:solidFill>
                  <a:schemeClr val="accent1">
                    <a:lumMod val="50000"/>
                  </a:schemeClr>
                </a:solidFill>
                <a:latin typeface="Aptos Display" panose="020B0004020202020204" pitchFamily="34" charset="0"/>
                <a:cs typeface="Franklin Gothic Medium"/>
              </a:rPr>
              <a:t> </a:t>
            </a:r>
            <a:r>
              <a:rPr sz="2000" spc="-15" dirty="0">
                <a:solidFill>
                  <a:schemeClr val="accent1">
                    <a:lumMod val="50000"/>
                  </a:schemeClr>
                </a:solidFill>
                <a:latin typeface="Aptos Display" panose="020B0004020202020204" pitchFamily="34" charset="0"/>
                <a:cs typeface="Franklin Gothic Medium"/>
              </a:rPr>
              <a:t>save </a:t>
            </a:r>
            <a:r>
              <a:rPr sz="2000" spc="-10" dirty="0">
                <a:solidFill>
                  <a:schemeClr val="accent1">
                    <a:lumMod val="50000"/>
                  </a:schemeClr>
                </a:solidFill>
                <a:latin typeface="Aptos Display" panose="020B0004020202020204" pitchFamily="34" charset="0"/>
                <a:cs typeface="Franklin Gothic Medium"/>
              </a:rPr>
              <a:t> </a:t>
            </a:r>
            <a:r>
              <a:rPr sz="2000" spc="-50" dirty="0">
                <a:solidFill>
                  <a:schemeClr val="accent1">
                    <a:lumMod val="50000"/>
                  </a:schemeClr>
                </a:solidFill>
                <a:latin typeface="Aptos Display" panose="020B0004020202020204" pitchFamily="34" charset="0"/>
                <a:cs typeface="Franklin Gothic Medium"/>
              </a:rPr>
              <a:t>money.</a:t>
            </a:r>
            <a:r>
              <a:rPr sz="2000" spc="-5" dirty="0">
                <a:solidFill>
                  <a:schemeClr val="accent1">
                    <a:lumMod val="50000"/>
                  </a:schemeClr>
                </a:solidFill>
                <a:latin typeface="Aptos Display" panose="020B0004020202020204" pitchFamily="34" charset="0"/>
                <a:cs typeface="Franklin Gothic Medium"/>
              </a:rPr>
              <a:t> </a:t>
            </a:r>
            <a:endParaRPr lang="en-US" sz="2000" spc="-5" dirty="0">
              <a:solidFill>
                <a:schemeClr val="accent1">
                  <a:lumMod val="50000"/>
                </a:schemeClr>
              </a:solidFill>
              <a:latin typeface="Aptos Display" panose="020B0004020202020204" pitchFamily="34" charset="0"/>
              <a:cs typeface="Franklin Gothic Medium"/>
            </a:endParaRPr>
          </a:p>
          <a:p>
            <a:pPr marL="354964" marR="229235" indent="-342900">
              <a:lnSpc>
                <a:spcPts val="1939"/>
              </a:lnSpc>
              <a:spcBef>
                <a:spcPts val="345"/>
              </a:spcBef>
              <a:buClr>
                <a:srgbClr val="9BA8B7"/>
              </a:buClr>
              <a:buSzPct val="94444"/>
              <a:buFont typeface="Wingdings" panose="05000000000000000000" pitchFamily="2" charset="2"/>
              <a:buChar char="Ø"/>
              <a:tabLst>
                <a:tab pos="194945" algn="l"/>
              </a:tabLst>
            </a:pPr>
            <a:endParaRPr lang="en-US" sz="2000" spc="-5" dirty="0">
              <a:solidFill>
                <a:schemeClr val="accent1">
                  <a:lumMod val="50000"/>
                </a:schemeClr>
              </a:solidFill>
              <a:latin typeface="Aptos Display" panose="020B0004020202020204" pitchFamily="34" charset="0"/>
              <a:cs typeface="Dubai" panose="020B0503030403030204" pitchFamily="34" charset="-78"/>
            </a:endParaRPr>
          </a:p>
          <a:p>
            <a:pPr marL="354964" marR="229235" indent="-342900">
              <a:lnSpc>
                <a:spcPts val="1939"/>
              </a:lnSpc>
              <a:spcBef>
                <a:spcPts val="345"/>
              </a:spcBef>
              <a:buClr>
                <a:srgbClr val="9BA8B7"/>
              </a:buClr>
              <a:buSzPct val="94444"/>
              <a:buFont typeface="Wingdings" panose="05000000000000000000" pitchFamily="2" charset="2"/>
              <a:buChar char="Ø"/>
              <a:tabLst>
                <a:tab pos="194945" algn="l"/>
              </a:tabLst>
            </a:pPr>
            <a:endParaRPr lang="en-IN" sz="2000" spc="-5" dirty="0">
              <a:solidFill>
                <a:schemeClr val="accent1">
                  <a:lumMod val="50000"/>
                </a:schemeClr>
              </a:solidFill>
              <a:latin typeface="Aptos Display" panose="020B0004020202020204" pitchFamily="34" charset="0"/>
              <a:cs typeface="Franklin Gothic Medium"/>
            </a:endParaRPr>
          </a:p>
          <a:p>
            <a:pPr marL="354964" marR="229235" indent="-342900">
              <a:lnSpc>
                <a:spcPts val="1939"/>
              </a:lnSpc>
              <a:spcBef>
                <a:spcPts val="345"/>
              </a:spcBef>
              <a:buClr>
                <a:srgbClr val="9BA8B7"/>
              </a:buClr>
              <a:buSzPct val="94444"/>
              <a:buFont typeface="Wingdings" panose="05000000000000000000" pitchFamily="2" charset="2"/>
              <a:buChar char="Ø"/>
              <a:tabLst>
                <a:tab pos="194945" algn="l"/>
              </a:tabLst>
            </a:pPr>
            <a:r>
              <a:rPr sz="2000" spc="-30" dirty="0">
                <a:solidFill>
                  <a:schemeClr val="accent1">
                    <a:lumMod val="50000"/>
                  </a:schemeClr>
                </a:solidFill>
                <a:latin typeface="Aptos Display" panose="020B0004020202020204" pitchFamily="34" charset="0"/>
                <a:cs typeface="Franklin Gothic Medium"/>
              </a:rPr>
              <a:t>It</a:t>
            </a:r>
            <a:r>
              <a:rPr sz="2000" spc="-5" dirty="0">
                <a:solidFill>
                  <a:schemeClr val="accent1">
                    <a:lumMod val="50000"/>
                  </a:schemeClr>
                </a:solidFill>
                <a:latin typeface="Aptos Display" panose="020B0004020202020204" pitchFamily="34" charset="0"/>
                <a:cs typeface="Franklin Gothic Medium"/>
              </a:rPr>
              <a:t> </a:t>
            </a:r>
            <a:r>
              <a:rPr sz="2000" spc="-20" dirty="0">
                <a:solidFill>
                  <a:schemeClr val="accent1">
                    <a:lumMod val="50000"/>
                  </a:schemeClr>
                </a:solidFill>
                <a:latin typeface="Aptos Display" panose="020B0004020202020204" pitchFamily="34" charset="0"/>
                <a:cs typeface="Franklin Gothic Medium"/>
              </a:rPr>
              <a:t>also</a:t>
            </a:r>
            <a:r>
              <a:rPr sz="2000" spc="10" dirty="0">
                <a:solidFill>
                  <a:schemeClr val="accent1">
                    <a:lumMod val="50000"/>
                  </a:schemeClr>
                </a:solidFill>
                <a:latin typeface="Aptos Display" panose="020B0004020202020204" pitchFamily="34" charset="0"/>
                <a:cs typeface="Franklin Gothic Medium"/>
              </a:rPr>
              <a:t> </a:t>
            </a:r>
            <a:r>
              <a:rPr sz="2000" spc="-20" dirty="0">
                <a:solidFill>
                  <a:schemeClr val="accent1">
                    <a:lumMod val="50000"/>
                  </a:schemeClr>
                </a:solidFill>
                <a:latin typeface="Aptos Display" panose="020B0004020202020204" pitchFamily="34" charset="0"/>
                <a:cs typeface="Franklin Gothic Medium"/>
              </a:rPr>
              <a:t>act</a:t>
            </a:r>
            <a:r>
              <a:rPr sz="2000" spc="-10" dirty="0">
                <a:solidFill>
                  <a:schemeClr val="accent1">
                    <a:lumMod val="50000"/>
                  </a:schemeClr>
                </a:solidFill>
                <a:latin typeface="Aptos Display" panose="020B0004020202020204" pitchFamily="34" charset="0"/>
                <a:cs typeface="Franklin Gothic Medium"/>
              </a:rPr>
              <a:t> </a:t>
            </a:r>
            <a:r>
              <a:rPr sz="2000" spc="-5" dirty="0">
                <a:solidFill>
                  <a:schemeClr val="accent1">
                    <a:lumMod val="50000"/>
                  </a:schemeClr>
                </a:solidFill>
                <a:latin typeface="Aptos Display" panose="020B0004020202020204" pitchFamily="34" charset="0"/>
                <a:cs typeface="Franklin Gothic Medium"/>
              </a:rPr>
              <a:t>as</a:t>
            </a:r>
            <a:r>
              <a:rPr sz="2000" spc="10" dirty="0">
                <a:solidFill>
                  <a:schemeClr val="accent1">
                    <a:lumMod val="50000"/>
                  </a:schemeClr>
                </a:solidFill>
                <a:latin typeface="Aptos Display" panose="020B0004020202020204" pitchFamily="34" charset="0"/>
                <a:cs typeface="Franklin Gothic Medium"/>
              </a:rPr>
              <a:t> </a:t>
            </a:r>
            <a:r>
              <a:rPr sz="2000" spc="-25" dirty="0">
                <a:solidFill>
                  <a:schemeClr val="accent1">
                    <a:lumMod val="50000"/>
                  </a:schemeClr>
                </a:solidFill>
                <a:latin typeface="Aptos Display" panose="020B0004020202020204" pitchFamily="34" charset="0"/>
                <a:cs typeface="Franklin Gothic Medium"/>
              </a:rPr>
              <a:t>a</a:t>
            </a:r>
            <a:r>
              <a:rPr sz="2000" dirty="0">
                <a:solidFill>
                  <a:schemeClr val="accent1">
                    <a:lumMod val="50000"/>
                  </a:schemeClr>
                </a:solidFill>
                <a:latin typeface="Aptos Display" panose="020B0004020202020204" pitchFamily="34" charset="0"/>
                <a:cs typeface="Franklin Gothic Medium"/>
              </a:rPr>
              <a:t> </a:t>
            </a:r>
            <a:r>
              <a:rPr sz="2000" spc="-30" dirty="0">
                <a:solidFill>
                  <a:schemeClr val="accent1">
                    <a:lumMod val="50000"/>
                  </a:schemeClr>
                </a:solidFill>
                <a:latin typeface="Aptos Display" panose="020B0004020202020204" pitchFamily="34" charset="0"/>
                <a:cs typeface="Franklin Gothic Medium"/>
              </a:rPr>
              <a:t>tool</a:t>
            </a:r>
            <a:r>
              <a:rPr sz="2000" spc="-5" dirty="0">
                <a:solidFill>
                  <a:schemeClr val="accent1">
                    <a:lumMod val="50000"/>
                  </a:schemeClr>
                </a:solidFill>
                <a:latin typeface="Aptos Display" panose="020B0004020202020204" pitchFamily="34" charset="0"/>
                <a:cs typeface="Franklin Gothic Medium"/>
              </a:rPr>
              <a:t> </a:t>
            </a:r>
            <a:r>
              <a:rPr sz="2000" spc="-40" dirty="0">
                <a:solidFill>
                  <a:schemeClr val="accent1">
                    <a:lumMod val="50000"/>
                  </a:schemeClr>
                </a:solidFill>
                <a:latin typeface="Aptos Display" panose="020B0004020202020204" pitchFamily="34" charset="0"/>
                <a:cs typeface="Franklin Gothic Medium"/>
              </a:rPr>
              <a:t>to</a:t>
            </a:r>
            <a:r>
              <a:rPr sz="2000" dirty="0">
                <a:solidFill>
                  <a:schemeClr val="accent1">
                    <a:lumMod val="50000"/>
                  </a:schemeClr>
                </a:solidFill>
                <a:latin typeface="Aptos Display" panose="020B0004020202020204" pitchFamily="34" charset="0"/>
                <a:cs typeface="Franklin Gothic Medium"/>
              </a:rPr>
              <a:t> </a:t>
            </a:r>
            <a:r>
              <a:rPr sz="2000" spc="-20" dirty="0">
                <a:solidFill>
                  <a:schemeClr val="accent1">
                    <a:lumMod val="50000"/>
                  </a:schemeClr>
                </a:solidFill>
                <a:latin typeface="Aptos Display" panose="020B0004020202020204" pitchFamily="34" charset="0"/>
                <a:cs typeface="Franklin Gothic Medium"/>
              </a:rPr>
              <a:t>help</a:t>
            </a:r>
            <a:r>
              <a:rPr sz="2000" spc="15" dirty="0">
                <a:solidFill>
                  <a:schemeClr val="accent1">
                    <a:lumMod val="50000"/>
                  </a:schemeClr>
                </a:solidFill>
                <a:latin typeface="Aptos Display" panose="020B0004020202020204" pitchFamily="34" charset="0"/>
                <a:cs typeface="Franklin Gothic Medium"/>
              </a:rPr>
              <a:t> </a:t>
            </a:r>
            <a:r>
              <a:rPr sz="2000" spc="-10" dirty="0">
                <a:solidFill>
                  <a:schemeClr val="accent1">
                    <a:lumMod val="50000"/>
                  </a:schemeClr>
                </a:solidFill>
                <a:latin typeface="Aptos Display" panose="020B0004020202020204" pitchFamily="34" charset="0"/>
                <a:cs typeface="Franklin Gothic Medium"/>
              </a:rPr>
              <a:t>consumers</a:t>
            </a:r>
            <a:r>
              <a:rPr sz="2000" spc="5" dirty="0">
                <a:solidFill>
                  <a:schemeClr val="accent1">
                    <a:lumMod val="50000"/>
                  </a:schemeClr>
                </a:solidFill>
                <a:latin typeface="Aptos Display" panose="020B0004020202020204" pitchFamily="34" charset="0"/>
                <a:cs typeface="Franklin Gothic Medium"/>
              </a:rPr>
              <a:t> </a:t>
            </a:r>
            <a:r>
              <a:rPr sz="2000" spc="-10" dirty="0">
                <a:solidFill>
                  <a:schemeClr val="accent1">
                    <a:lumMod val="50000"/>
                  </a:schemeClr>
                </a:solidFill>
                <a:latin typeface="Aptos Display" panose="020B0004020202020204" pitchFamily="34" charset="0"/>
                <a:cs typeface="Franklin Gothic Medium"/>
              </a:rPr>
              <a:t>increase</a:t>
            </a:r>
            <a:r>
              <a:rPr sz="2000" dirty="0">
                <a:solidFill>
                  <a:schemeClr val="accent1">
                    <a:lumMod val="50000"/>
                  </a:schemeClr>
                </a:solidFill>
                <a:latin typeface="Aptos Display" panose="020B0004020202020204" pitchFamily="34" charset="0"/>
                <a:cs typeface="Franklin Gothic Medium"/>
              </a:rPr>
              <a:t> </a:t>
            </a:r>
            <a:r>
              <a:rPr sz="2000" spc="-15" dirty="0">
                <a:solidFill>
                  <a:schemeClr val="accent1">
                    <a:lumMod val="50000"/>
                  </a:schemeClr>
                </a:solidFill>
                <a:latin typeface="Aptos Display" panose="020B0004020202020204" pitchFamily="34" charset="0"/>
                <a:cs typeface="Franklin Gothic Medium"/>
              </a:rPr>
              <a:t>their</a:t>
            </a:r>
            <a:r>
              <a:rPr sz="2000" dirty="0">
                <a:solidFill>
                  <a:schemeClr val="accent1">
                    <a:lumMod val="50000"/>
                  </a:schemeClr>
                </a:solidFill>
                <a:latin typeface="Aptos Display" panose="020B0004020202020204" pitchFamily="34" charset="0"/>
                <a:cs typeface="Franklin Gothic Medium"/>
              </a:rPr>
              <a:t> </a:t>
            </a:r>
            <a:r>
              <a:rPr sz="2000" spc="-15" dirty="0">
                <a:solidFill>
                  <a:schemeClr val="accent1">
                    <a:lumMod val="50000"/>
                  </a:schemeClr>
                </a:solidFill>
                <a:latin typeface="Aptos Display" panose="020B0004020202020204" pitchFamily="34" charset="0"/>
                <a:cs typeface="Franklin Gothic Medium"/>
              </a:rPr>
              <a:t>price</a:t>
            </a:r>
            <a:r>
              <a:rPr sz="2000" dirty="0">
                <a:solidFill>
                  <a:schemeClr val="accent1">
                    <a:lumMod val="50000"/>
                  </a:schemeClr>
                </a:solidFill>
                <a:latin typeface="Aptos Display" panose="020B0004020202020204" pitchFamily="34" charset="0"/>
                <a:cs typeface="Franklin Gothic Medium"/>
              </a:rPr>
              <a:t> consciousness</a:t>
            </a:r>
            <a:r>
              <a:rPr sz="2000" spc="10" dirty="0">
                <a:solidFill>
                  <a:schemeClr val="accent1">
                    <a:lumMod val="50000"/>
                  </a:schemeClr>
                </a:solidFill>
                <a:latin typeface="Aptos Display" panose="020B0004020202020204" pitchFamily="34" charset="0"/>
                <a:cs typeface="Franklin Gothic Medium"/>
              </a:rPr>
              <a:t> </a:t>
            </a:r>
            <a:r>
              <a:rPr sz="2000" dirty="0">
                <a:solidFill>
                  <a:schemeClr val="accent1">
                    <a:lumMod val="50000"/>
                  </a:schemeClr>
                </a:solidFill>
                <a:latin typeface="Aptos Display" panose="020B0004020202020204" pitchFamily="34" charset="0"/>
                <a:cs typeface="Franklin Gothic Medium"/>
              </a:rPr>
              <a:t>so</a:t>
            </a:r>
            <a:r>
              <a:rPr sz="2000" spc="5" dirty="0">
                <a:solidFill>
                  <a:schemeClr val="accent1">
                    <a:lumMod val="50000"/>
                  </a:schemeClr>
                </a:solidFill>
                <a:latin typeface="Aptos Display" panose="020B0004020202020204" pitchFamily="34" charset="0"/>
                <a:cs typeface="Franklin Gothic Medium"/>
              </a:rPr>
              <a:t> </a:t>
            </a:r>
            <a:r>
              <a:rPr sz="2000" spc="-25" dirty="0">
                <a:solidFill>
                  <a:schemeClr val="accent1">
                    <a:lumMod val="50000"/>
                  </a:schemeClr>
                </a:solidFill>
                <a:latin typeface="Aptos Display" panose="020B0004020202020204" pitchFamily="34" charset="0"/>
                <a:cs typeface="Franklin Gothic Medium"/>
              </a:rPr>
              <a:t>that</a:t>
            </a:r>
            <a:r>
              <a:rPr sz="2000" dirty="0">
                <a:solidFill>
                  <a:schemeClr val="accent1">
                    <a:lumMod val="50000"/>
                  </a:schemeClr>
                </a:solidFill>
                <a:latin typeface="Aptos Display" panose="020B0004020202020204" pitchFamily="34" charset="0"/>
                <a:cs typeface="Franklin Gothic Medium"/>
              </a:rPr>
              <a:t> </a:t>
            </a:r>
            <a:r>
              <a:rPr sz="2000" spc="-30" dirty="0">
                <a:solidFill>
                  <a:schemeClr val="accent1">
                    <a:lumMod val="50000"/>
                  </a:schemeClr>
                </a:solidFill>
                <a:latin typeface="Aptos Display" panose="020B0004020202020204" pitchFamily="34" charset="0"/>
                <a:cs typeface="Franklin Gothic Medium"/>
              </a:rPr>
              <a:t>they</a:t>
            </a:r>
            <a:r>
              <a:rPr sz="2000" dirty="0">
                <a:solidFill>
                  <a:schemeClr val="accent1">
                    <a:lumMod val="50000"/>
                  </a:schemeClr>
                </a:solidFill>
                <a:latin typeface="Aptos Display" panose="020B0004020202020204" pitchFamily="34" charset="0"/>
                <a:cs typeface="Franklin Gothic Medium"/>
              </a:rPr>
              <a:t> </a:t>
            </a:r>
            <a:r>
              <a:rPr sz="2000" spc="-40" dirty="0">
                <a:solidFill>
                  <a:schemeClr val="accent1">
                    <a:lumMod val="50000"/>
                  </a:schemeClr>
                </a:solidFill>
                <a:latin typeface="Aptos Display" panose="020B0004020202020204" pitchFamily="34" charset="0"/>
                <a:cs typeface="Franklin Gothic Medium"/>
              </a:rPr>
              <a:t>will</a:t>
            </a:r>
            <a:r>
              <a:rPr sz="2000" dirty="0">
                <a:solidFill>
                  <a:schemeClr val="accent1">
                    <a:lumMod val="50000"/>
                  </a:schemeClr>
                </a:solidFill>
                <a:latin typeface="Aptos Display" panose="020B0004020202020204" pitchFamily="34" charset="0"/>
                <a:cs typeface="Franklin Gothic Medium"/>
              </a:rPr>
              <a:t> </a:t>
            </a:r>
            <a:r>
              <a:rPr sz="2000" spc="-25" dirty="0">
                <a:solidFill>
                  <a:schemeClr val="accent1">
                    <a:lumMod val="50000"/>
                  </a:schemeClr>
                </a:solidFill>
                <a:latin typeface="Aptos Display" panose="020B0004020202020204" pitchFamily="34" charset="0"/>
                <a:cs typeface="Franklin Gothic Medium"/>
              </a:rPr>
              <a:t>not </a:t>
            </a:r>
            <a:r>
              <a:rPr sz="2000" spc="-434" dirty="0">
                <a:solidFill>
                  <a:schemeClr val="accent1">
                    <a:lumMod val="50000"/>
                  </a:schemeClr>
                </a:solidFill>
                <a:latin typeface="Aptos Display" panose="020B0004020202020204" pitchFamily="34" charset="0"/>
                <a:cs typeface="Franklin Gothic Medium"/>
              </a:rPr>
              <a:t> </a:t>
            </a:r>
            <a:r>
              <a:rPr sz="2000" spc="-30" dirty="0">
                <a:solidFill>
                  <a:schemeClr val="accent1">
                    <a:lumMod val="50000"/>
                  </a:schemeClr>
                </a:solidFill>
                <a:latin typeface="Aptos Display" panose="020B0004020202020204" pitchFamily="34" charset="0"/>
                <a:cs typeface="Franklin Gothic Medium"/>
              </a:rPr>
              <a:t>feel</a:t>
            </a:r>
            <a:r>
              <a:rPr sz="2000" dirty="0">
                <a:solidFill>
                  <a:schemeClr val="accent1">
                    <a:lumMod val="50000"/>
                  </a:schemeClr>
                </a:solidFill>
                <a:latin typeface="Aptos Display" panose="020B0004020202020204" pitchFamily="34" charset="0"/>
                <a:cs typeface="Franklin Gothic Medium"/>
              </a:rPr>
              <a:t> </a:t>
            </a:r>
            <a:r>
              <a:rPr sz="2000" spc="-20" dirty="0">
                <a:solidFill>
                  <a:schemeClr val="accent1">
                    <a:lumMod val="50000"/>
                  </a:schemeClr>
                </a:solidFill>
                <a:latin typeface="Aptos Display" panose="020B0004020202020204" pitchFamily="34" charset="0"/>
                <a:cs typeface="Franklin Gothic Medium"/>
              </a:rPr>
              <a:t>cheated</a:t>
            </a:r>
            <a:r>
              <a:rPr sz="2000" spc="20" dirty="0">
                <a:solidFill>
                  <a:schemeClr val="accent1">
                    <a:lumMod val="50000"/>
                  </a:schemeClr>
                </a:solidFill>
                <a:latin typeface="Aptos Display" panose="020B0004020202020204" pitchFamily="34" charset="0"/>
                <a:cs typeface="Franklin Gothic Medium"/>
              </a:rPr>
              <a:t> </a:t>
            </a:r>
            <a:r>
              <a:rPr sz="2000" spc="-40" dirty="0">
                <a:solidFill>
                  <a:schemeClr val="accent1">
                    <a:lumMod val="50000"/>
                  </a:schemeClr>
                </a:solidFill>
                <a:latin typeface="Aptos Display" panose="020B0004020202020204" pitchFamily="34" charset="0"/>
                <a:cs typeface="Franklin Gothic Medium"/>
              </a:rPr>
              <a:t>by</a:t>
            </a:r>
            <a:r>
              <a:rPr sz="2000" spc="-5" dirty="0">
                <a:solidFill>
                  <a:schemeClr val="accent1">
                    <a:lumMod val="50000"/>
                  </a:schemeClr>
                </a:solidFill>
                <a:latin typeface="Aptos Display" panose="020B0004020202020204" pitchFamily="34" charset="0"/>
                <a:cs typeface="Franklin Gothic Medium"/>
              </a:rPr>
              <a:t> </a:t>
            </a:r>
            <a:r>
              <a:rPr sz="2000" spc="-15" dirty="0">
                <a:solidFill>
                  <a:schemeClr val="accent1">
                    <a:lumMod val="50000"/>
                  </a:schemeClr>
                </a:solidFill>
                <a:latin typeface="Aptos Display" panose="020B0004020202020204" pitchFamily="34" charset="0"/>
                <a:cs typeface="Franklin Gothic Medium"/>
              </a:rPr>
              <a:t>the</a:t>
            </a:r>
            <a:r>
              <a:rPr sz="2000" dirty="0">
                <a:solidFill>
                  <a:schemeClr val="accent1">
                    <a:lumMod val="50000"/>
                  </a:schemeClr>
                </a:solidFill>
                <a:latin typeface="Aptos Display" panose="020B0004020202020204" pitchFamily="34" charset="0"/>
                <a:cs typeface="Franklin Gothic Medium"/>
              </a:rPr>
              <a:t> </a:t>
            </a:r>
            <a:r>
              <a:rPr sz="2000" spc="-15" dirty="0">
                <a:solidFill>
                  <a:schemeClr val="accent1">
                    <a:lumMod val="50000"/>
                  </a:schemeClr>
                </a:solidFill>
                <a:latin typeface="Aptos Display" panose="020B0004020202020204" pitchFamily="34" charset="0"/>
                <a:cs typeface="Franklin Gothic Medium"/>
              </a:rPr>
              <a:t>advertisement</a:t>
            </a:r>
            <a:r>
              <a:rPr sz="2000" dirty="0">
                <a:solidFill>
                  <a:schemeClr val="accent1">
                    <a:lumMod val="50000"/>
                  </a:schemeClr>
                </a:solidFill>
                <a:latin typeface="Aptos Display" panose="020B0004020202020204" pitchFamily="34" charset="0"/>
                <a:cs typeface="Franklin Gothic Medium"/>
              </a:rPr>
              <a:t> </a:t>
            </a:r>
            <a:r>
              <a:rPr sz="2000" spc="-50" dirty="0">
                <a:solidFill>
                  <a:schemeClr val="accent1">
                    <a:lumMod val="50000"/>
                  </a:schemeClr>
                </a:solidFill>
                <a:latin typeface="Aptos Display" panose="020B0004020202020204" pitchFamily="34" charset="0"/>
                <a:cs typeface="Franklin Gothic Medium"/>
              </a:rPr>
              <a:t>from</a:t>
            </a:r>
            <a:r>
              <a:rPr sz="2000" spc="5" dirty="0">
                <a:solidFill>
                  <a:schemeClr val="accent1">
                    <a:lumMod val="50000"/>
                  </a:schemeClr>
                </a:solidFill>
                <a:latin typeface="Aptos Display" panose="020B0004020202020204" pitchFamily="34" charset="0"/>
                <a:cs typeface="Franklin Gothic Medium"/>
              </a:rPr>
              <a:t> </a:t>
            </a:r>
            <a:r>
              <a:rPr sz="2000" spc="-15" dirty="0">
                <a:solidFill>
                  <a:schemeClr val="accent1">
                    <a:lumMod val="50000"/>
                  </a:schemeClr>
                </a:solidFill>
                <a:latin typeface="Aptos Display" panose="020B0004020202020204" pitchFamily="34" charset="0"/>
                <a:cs typeface="Franklin Gothic Medium"/>
              </a:rPr>
              <a:t>the</a:t>
            </a:r>
            <a:r>
              <a:rPr sz="2000" dirty="0">
                <a:solidFill>
                  <a:schemeClr val="accent1">
                    <a:lumMod val="50000"/>
                  </a:schemeClr>
                </a:solidFill>
                <a:latin typeface="Aptos Display" panose="020B0004020202020204" pitchFamily="34" charset="0"/>
                <a:cs typeface="Franklin Gothic Medium"/>
              </a:rPr>
              <a:t> </a:t>
            </a:r>
            <a:r>
              <a:rPr sz="2000" spc="-20" dirty="0">
                <a:solidFill>
                  <a:schemeClr val="accent1">
                    <a:lumMod val="50000"/>
                  </a:schemeClr>
                </a:solidFill>
                <a:latin typeface="Aptos Display" panose="020B0004020202020204" pitchFamily="34" charset="0"/>
                <a:cs typeface="Franklin Gothic Medium"/>
              </a:rPr>
              <a:t>retailers</a:t>
            </a:r>
            <a:r>
              <a:rPr sz="2000" spc="30" dirty="0">
                <a:solidFill>
                  <a:schemeClr val="accent1">
                    <a:lumMod val="50000"/>
                  </a:schemeClr>
                </a:solidFill>
                <a:latin typeface="Aptos Display" panose="020B0004020202020204" pitchFamily="34" charset="0"/>
                <a:cs typeface="Franklin Gothic Medium"/>
              </a:rPr>
              <a:t> </a:t>
            </a:r>
            <a:r>
              <a:rPr sz="2000" spc="-25" dirty="0">
                <a:solidFill>
                  <a:schemeClr val="accent1">
                    <a:lumMod val="50000"/>
                  </a:schemeClr>
                </a:solidFill>
                <a:latin typeface="Aptos Display" panose="020B0004020202020204" pitchFamily="34" charset="0"/>
                <a:cs typeface="Franklin Gothic Medium"/>
              </a:rPr>
              <a:t>that</a:t>
            </a:r>
            <a:r>
              <a:rPr sz="2000" spc="-5" dirty="0">
                <a:solidFill>
                  <a:schemeClr val="accent1">
                    <a:lumMod val="50000"/>
                  </a:schemeClr>
                </a:solidFill>
                <a:latin typeface="Aptos Display" panose="020B0004020202020204" pitchFamily="34" charset="0"/>
                <a:cs typeface="Franklin Gothic Medium"/>
              </a:rPr>
              <a:t> </a:t>
            </a:r>
            <a:r>
              <a:rPr sz="2000" spc="-30" dirty="0">
                <a:solidFill>
                  <a:schemeClr val="accent1">
                    <a:lumMod val="50000"/>
                  </a:schemeClr>
                </a:solidFill>
                <a:latin typeface="Aptos Display" panose="020B0004020202020204" pitchFamily="34" charset="0"/>
                <a:cs typeface="Franklin Gothic Medium"/>
              </a:rPr>
              <a:t>claimed</a:t>
            </a:r>
            <a:r>
              <a:rPr sz="2000" spc="20" dirty="0">
                <a:solidFill>
                  <a:schemeClr val="accent1">
                    <a:lumMod val="50000"/>
                  </a:schemeClr>
                </a:solidFill>
                <a:latin typeface="Aptos Display" panose="020B0004020202020204" pitchFamily="34" charset="0"/>
                <a:cs typeface="Franklin Gothic Medium"/>
              </a:rPr>
              <a:t> </a:t>
            </a:r>
            <a:r>
              <a:rPr sz="2000" spc="-30" dirty="0">
                <a:solidFill>
                  <a:schemeClr val="accent1">
                    <a:lumMod val="50000"/>
                  </a:schemeClr>
                </a:solidFill>
                <a:latin typeface="Aptos Display" panose="020B0004020202020204" pitchFamily="34" charset="0"/>
                <a:cs typeface="Franklin Gothic Medium"/>
              </a:rPr>
              <a:t>they</a:t>
            </a:r>
            <a:r>
              <a:rPr sz="2000" dirty="0">
                <a:solidFill>
                  <a:schemeClr val="accent1">
                    <a:lumMod val="50000"/>
                  </a:schemeClr>
                </a:solidFill>
                <a:latin typeface="Aptos Display" panose="020B0004020202020204" pitchFamily="34" charset="0"/>
                <a:cs typeface="Franklin Gothic Medium"/>
              </a:rPr>
              <a:t> </a:t>
            </a:r>
            <a:r>
              <a:rPr sz="2000" spc="-20" dirty="0">
                <a:solidFill>
                  <a:schemeClr val="accent1">
                    <a:lumMod val="50000"/>
                  </a:schemeClr>
                </a:solidFill>
                <a:latin typeface="Aptos Display" panose="020B0004020202020204" pitchFamily="34" charset="0"/>
                <a:cs typeface="Franklin Gothic Medium"/>
              </a:rPr>
              <a:t>are</a:t>
            </a:r>
            <a:r>
              <a:rPr sz="2000" spc="5" dirty="0">
                <a:solidFill>
                  <a:schemeClr val="accent1">
                    <a:lumMod val="50000"/>
                  </a:schemeClr>
                </a:solidFill>
                <a:latin typeface="Aptos Display" panose="020B0004020202020204" pitchFamily="34" charset="0"/>
                <a:cs typeface="Franklin Gothic Medium"/>
              </a:rPr>
              <a:t> </a:t>
            </a:r>
            <a:r>
              <a:rPr sz="2000" spc="-25" dirty="0">
                <a:solidFill>
                  <a:schemeClr val="accent1">
                    <a:lumMod val="50000"/>
                  </a:schemeClr>
                </a:solidFill>
                <a:latin typeface="Aptos Display" panose="020B0004020202020204" pitchFamily="34" charset="0"/>
                <a:cs typeface="Franklin Gothic Medium"/>
              </a:rPr>
              <a:t>offering</a:t>
            </a:r>
            <a:r>
              <a:rPr sz="2000" spc="10" dirty="0">
                <a:solidFill>
                  <a:schemeClr val="accent1">
                    <a:lumMod val="50000"/>
                  </a:schemeClr>
                </a:solidFill>
                <a:latin typeface="Aptos Display" panose="020B0004020202020204" pitchFamily="34" charset="0"/>
                <a:cs typeface="Franklin Gothic Medium"/>
              </a:rPr>
              <a:t> </a:t>
            </a:r>
            <a:r>
              <a:rPr sz="2000" spc="-15" dirty="0">
                <a:solidFill>
                  <a:schemeClr val="accent1">
                    <a:lumMod val="50000"/>
                  </a:schemeClr>
                </a:solidFill>
                <a:latin typeface="Aptos Display" panose="020B0004020202020204" pitchFamily="34" charset="0"/>
                <a:cs typeface="Franklin Gothic Medium"/>
              </a:rPr>
              <a:t>the</a:t>
            </a:r>
            <a:r>
              <a:rPr sz="2000" spc="5" dirty="0">
                <a:solidFill>
                  <a:schemeClr val="accent1">
                    <a:lumMod val="50000"/>
                  </a:schemeClr>
                </a:solidFill>
                <a:latin typeface="Aptos Display" panose="020B0004020202020204" pitchFamily="34" charset="0"/>
                <a:cs typeface="Franklin Gothic Medium"/>
              </a:rPr>
              <a:t> </a:t>
            </a:r>
            <a:r>
              <a:rPr sz="2000" spc="-10" dirty="0">
                <a:solidFill>
                  <a:schemeClr val="accent1">
                    <a:lumMod val="50000"/>
                  </a:schemeClr>
                </a:solidFill>
                <a:latin typeface="Aptos Display" panose="020B0004020202020204" pitchFamily="34" charset="0"/>
                <a:cs typeface="Franklin Gothic Medium"/>
              </a:rPr>
              <a:t>cheapest</a:t>
            </a:r>
            <a:r>
              <a:rPr sz="2000" spc="15" dirty="0">
                <a:solidFill>
                  <a:schemeClr val="accent1">
                    <a:lumMod val="50000"/>
                  </a:schemeClr>
                </a:solidFill>
                <a:latin typeface="Aptos Display" panose="020B0004020202020204" pitchFamily="34" charset="0"/>
                <a:cs typeface="Franklin Gothic Medium"/>
              </a:rPr>
              <a:t> </a:t>
            </a:r>
            <a:r>
              <a:rPr sz="2000" spc="-20" dirty="0">
                <a:solidFill>
                  <a:schemeClr val="accent1">
                    <a:lumMod val="50000"/>
                  </a:schemeClr>
                </a:solidFill>
                <a:latin typeface="Aptos Display" panose="020B0004020202020204" pitchFamily="34" charset="0"/>
                <a:cs typeface="Franklin Gothic Medium"/>
              </a:rPr>
              <a:t>price </a:t>
            </a:r>
            <a:r>
              <a:rPr sz="2000" spc="-434" dirty="0">
                <a:solidFill>
                  <a:schemeClr val="accent1">
                    <a:lumMod val="50000"/>
                  </a:schemeClr>
                </a:solidFill>
                <a:latin typeface="Aptos Display" panose="020B0004020202020204" pitchFamily="34" charset="0"/>
                <a:cs typeface="Franklin Gothic Medium"/>
              </a:rPr>
              <a:t> </a:t>
            </a:r>
            <a:r>
              <a:rPr sz="2000" spc="-10" dirty="0">
                <a:solidFill>
                  <a:schemeClr val="accent1">
                    <a:lumMod val="50000"/>
                  </a:schemeClr>
                </a:solidFill>
                <a:latin typeface="Aptos Display" panose="020B0004020202020204" pitchFamily="34" charset="0"/>
                <a:cs typeface="Franklin Gothic Medium"/>
              </a:rPr>
              <a:t>but</a:t>
            </a:r>
            <a:r>
              <a:rPr sz="2000" spc="-15" dirty="0">
                <a:solidFill>
                  <a:schemeClr val="accent1">
                    <a:lumMod val="50000"/>
                  </a:schemeClr>
                </a:solidFill>
                <a:latin typeface="Aptos Display" panose="020B0004020202020204" pitchFamily="34" charset="0"/>
                <a:cs typeface="Franklin Gothic Medium"/>
              </a:rPr>
              <a:t> the</a:t>
            </a:r>
            <a:r>
              <a:rPr sz="2000" spc="-10" dirty="0">
                <a:solidFill>
                  <a:schemeClr val="accent1">
                    <a:lumMod val="50000"/>
                  </a:schemeClr>
                </a:solidFill>
                <a:latin typeface="Aptos Display" panose="020B0004020202020204" pitchFamily="34" charset="0"/>
                <a:cs typeface="Franklin Gothic Medium"/>
              </a:rPr>
              <a:t> </a:t>
            </a:r>
            <a:r>
              <a:rPr sz="2000" spc="-30" dirty="0">
                <a:solidFill>
                  <a:schemeClr val="accent1">
                    <a:lumMod val="50000"/>
                  </a:schemeClr>
                </a:solidFill>
                <a:latin typeface="Aptos Display" panose="020B0004020202020204" pitchFamily="34" charset="0"/>
                <a:cs typeface="Franklin Gothic Medium"/>
              </a:rPr>
              <a:t>reality</a:t>
            </a:r>
            <a:r>
              <a:rPr sz="2000" spc="10" dirty="0">
                <a:solidFill>
                  <a:schemeClr val="accent1">
                    <a:lumMod val="50000"/>
                  </a:schemeClr>
                </a:solidFill>
                <a:latin typeface="Aptos Display" panose="020B0004020202020204" pitchFamily="34" charset="0"/>
                <a:cs typeface="Franklin Gothic Medium"/>
              </a:rPr>
              <a:t> </a:t>
            </a:r>
            <a:r>
              <a:rPr sz="2000" spc="-15" dirty="0">
                <a:solidFill>
                  <a:schemeClr val="accent1">
                    <a:lumMod val="50000"/>
                  </a:schemeClr>
                </a:solidFill>
                <a:latin typeface="Aptos Display" panose="020B0004020202020204" pitchFamily="34" charset="0"/>
                <a:cs typeface="Franklin Gothic Medium"/>
              </a:rPr>
              <a:t>happened</a:t>
            </a:r>
            <a:r>
              <a:rPr sz="2000" spc="15" dirty="0">
                <a:solidFill>
                  <a:schemeClr val="accent1">
                    <a:lumMod val="50000"/>
                  </a:schemeClr>
                </a:solidFill>
                <a:latin typeface="Aptos Display" panose="020B0004020202020204" pitchFamily="34" charset="0"/>
                <a:cs typeface="Franklin Gothic Medium"/>
              </a:rPr>
              <a:t> </a:t>
            </a:r>
            <a:r>
              <a:rPr sz="2000" spc="-40" dirty="0">
                <a:solidFill>
                  <a:schemeClr val="accent1">
                    <a:lumMod val="50000"/>
                  </a:schemeClr>
                </a:solidFill>
                <a:latin typeface="Aptos Display" panose="020B0004020202020204" pitchFamily="34" charset="0"/>
                <a:cs typeface="Franklin Gothic Medium"/>
              </a:rPr>
              <a:t>to</a:t>
            </a:r>
            <a:r>
              <a:rPr sz="2000" spc="5" dirty="0">
                <a:solidFill>
                  <a:schemeClr val="accent1">
                    <a:lumMod val="50000"/>
                  </a:schemeClr>
                </a:solidFill>
                <a:latin typeface="Aptos Display" panose="020B0004020202020204" pitchFamily="34" charset="0"/>
                <a:cs typeface="Franklin Gothic Medium"/>
              </a:rPr>
              <a:t> </a:t>
            </a:r>
            <a:r>
              <a:rPr sz="2000" spc="-5" dirty="0">
                <a:solidFill>
                  <a:schemeClr val="accent1">
                    <a:lumMod val="50000"/>
                  </a:schemeClr>
                </a:solidFill>
                <a:latin typeface="Aptos Display" panose="020B0004020202020204" pitchFamily="34" charset="0"/>
                <a:cs typeface="Franklin Gothic Medium"/>
              </a:rPr>
              <a:t>be</a:t>
            </a:r>
            <a:r>
              <a:rPr sz="2000" spc="-20" dirty="0">
                <a:solidFill>
                  <a:schemeClr val="accent1">
                    <a:lumMod val="50000"/>
                  </a:schemeClr>
                </a:solidFill>
                <a:latin typeface="Aptos Display" panose="020B0004020202020204" pitchFamily="34" charset="0"/>
                <a:cs typeface="Franklin Gothic Medium"/>
              </a:rPr>
              <a:t> </a:t>
            </a:r>
            <a:r>
              <a:rPr sz="2000" spc="-15" dirty="0">
                <a:solidFill>
                  <a:schemeClr val="accent1">
                    <a:lumMod val="50000"/>
                  </a:schemeClr>
                </a:solidFill>
                <a:latin typeface="Aptos Display" panose="020B0004020202020204" pitchFamily="34" charset="0"/>
                <a:cs typeface="Franklin Gothic Medium"/>
              </a:rPr>
              <a:t>otherwise.</a:t>
            </a:r>
            <a:endParaRPr lang="en-US" sz="2000" spc="-15" dirty="0">
              <a:solidFill>
                <a:schemeClr val="accent1">
                  <a:lumMod val="50000"/>
                </a:schemeClr>
              </a:solidFill>
              <a:latin typeface="Aptos Display" panose="020B0004020202020204" pitchFamily="34" charset="0"/>
              <a:cs typeface="Franklin Gothic Medium"/>
            </a:endParaRPr>
          </a:p>
          <a:p>
            <a:pPr marL="354964" marR="229235" indent="-342900">
              <a:lnSpc>
                <a:spcPts val="1939"/>
              </a:lnSpc>
              <a:spcBef>
                <a:spcPts val="345"/>
              </a:spcBef>
              <a:buClr>
                <a:srgbClr val="9BA8B7"/>
              </a:buClr>
              <a:buSzPct val="94444"/>
              <a:buFont typeface="Wingdings" panose="05000000000000000000" pitchFamily="2" charset="2"/>
              <a:buChar char="Ø"/>
              <a:tabLst>
                <a:tab pos="194945" algn="l"/>
              </a:tabLst>
            </a:pPr>
            <a:endParaRPr sz="2000" dirty="0">
              <a:solidFill>
                <a:schemeClr val="accent1">
                  <a:lumMod val="50000"/>
                </a:schemeClr>
              </a:solidFill>
              <a:latin typeface="Aptos Display" panose="020B0004020202020204" pitchFamily="34" charset="0"/>
              <a:cs typeface="Franklin Gothic Medium"/>
            </a:endParaRPr>
          </a:p>
          <a:p>
            <a:pPr marL="354964" marR="148590" indent="-342900">
              <a:lnSpc>
                <a:spcPts val="1939"/>
              </a:lnSpc>
              <a:spcBef>
                <a:spcPts val="1415"/>
              </a:spcBef>
              <a:buClr>
                <a:srgbClr val="9BA8B7"/>
              </a:buClr>
              <a:buSzPct val="94444"/>
              <a:buFont typeface="Wingdings" panose="05000000000000000000" pitchFamily="2" charset="2"/>
              <a:buChar char="Ø"/>
              <a:tabLst>
                <a:tab pos="194945" algn="l"/>
              </a:tabLst>
            </a:pPr>
            <a:r>
              <a:rPr sz="2000" spc="-125" dirty="0">
                <a:solidFill>
                  <a:schemeClr val="accent1">
                    <a:lumMod val="50000"/>
                  </a:schemeClr>
                </a:solidFill>
                <a:latin typeface="Aptos Display" panose="020B0004020202020204" pitchFamily="34" charset="0"/>
                <a:cs typeface="Franklin Gothic Medium"/>
              </a:rPr>
              <a:t>A</a:t>
            </a:r>
            <a:r>
              <a:rPr sz="2000" spc="5" dirty="0">
                <a:solidFill>
                  <a:schemeClr val="accent1">
                    <a:lumMod val="50000"/>
                  </a:schemeClr>
                </a:solidFill>
                <a:latin typeface="Aptos Display" panose="020B0004020202020204" pitchFamily="34" charset="0"/>
                <a:cs typeface="Franklin Gothic Medium"/>
              </a:rPr>
              <a:t> </a:t>
            </a:r>
            <a:r>
              <a:rPr sz="2000" spc="-15" dirty="0">
                <a:solidFill>
                  <a:schemeClr val="accent1">
                    <a:lumMod val="50000"/>
                  </a:schemeClr>
                </a:solidFill>
                <a:latin typeface="Aptos Display" panose="020B0004020202020204" pitchFamily="34" charset="0"/>
                <a:cs typeface="Franklin Gothic Medium"/>
              </a:rPr>
              <a:t>price</a:t>
            </a:r>
            <a:r>
              <a:rPr sz="2000" spc="5" dirty="0">
                <a:solidFill>
                  <a:schemeClr val="accent1">
                    <a:lumMod val="50000"/>
                  </a:schemeClr>
                </a:solidFill>
                <a:latin typeface="Aptos Display" panose="020B0004020202020204" pitchFamily="34" charset="0"/>
                <a:cs typeface="Franklin Gothic Medium"/>
              </a:rPr>
              <a:t> </a:t>
            </a:r>
            <a:r>
              <a:rPr sz="2000" spc="-25" dirty="0">
                <a:solidFill>
                  <a:schemeClr val="accent1">
                    <a:lumMod val="50000"/>
                  </a:schemeClr>
                </a:solidFill>
                <a:latin typeface="Aptos Display" panose="020B0004020202020204" pitchFamily="34" charset="0"/>
                <a:cs typeface="Franklin Gothic Medium"/>
              </a:rPr>
              <a:t>comparison</a:t>
            </a:r>
            <a:r>
              <a:rPr sz="2000" spc="5" dirty="0">
                <a:solidFill>
                  <a:schemeClr val="accent1">
                    <a:lumMod val="50000"/>
                  </a:schemeClr>
                </a:solidFill>
                <a:latin typeface="Aptos Display" panose="020B0004020202020204" pitchFamily="34" charset="0"/>
                <a:cs typeface="Franklin Gothic Medium"/>
              </a:rPr>
              <a:t> </a:t>
            </a:r>
            <a:r>
              <a:rPr sz="2000" spc="-30" dirty="0">
                <a:solidFill>
                  <a:schemeClr val="accent1">
                    <a:lumMod val="50000"/>
                  </a:schemeClr>
                </a:solidFill>
                <a:latin typeface="Aptos Display" panose="020B0004020202020204" pitchFamily="34" charset="0"/>
                <a:cs typeface="Franklin Gothic Medium"/>
              </a:rPr>
              <a:t>website</a:t>
            </a:r>
            <a:r>
              <a:rPr sz="2000" dirty="0">
                <a:solidFill>
                  <a:schemeClr val="accent1">
                    <a:lumMod val="50000"/>
                  </a:schemeClr>
                </a:solidFill>
                <a:latin typeface="Aptos Display" panose="020B0004020202020204" pitchFamily="34" charset="0"/>
                <a:cs typeface="Franklin Gothic Medium"/>
              </a:rPr>
              <a:t> </a:t>
            </a:r>
            <a:r>
              <a:rPr sz="2000" spc="-20" dirty="0">
                <a:solidFill>
                  <a:schemeClr val="accent1">
                    <a:lumMod val="50000"/>
                  </a:schemeClr>
                </a:solidFill>
                <a:latin typeface="Aptos Display" panose="020B0004020202020204" pitchFamily="34" charset="0"/>
                <a:cs typeface="Franklin Gothic Medium"/>
              </a:rPr>
              <a:t>act</a:t>
            </a:r>
            <a:r>
              <a:rPr sz="2000" spc="-5" dirty="0">
                <a:solidFill>
                  <a:schemeClr val="accent1">
                    <a:lumMod val="50000"/>
                  </a:schemeClr>
                </a:solidFill>
                <a:latin typeface="Aptos Display" panose="020B0004020202020204" pitchFamily="34" charset="0"/>
                <a:cs typeface="Franklin Gothic Medium"/>
              </a:rPr>
              <a:t> as</a:t>
            </a:r>
            <a:r>
              <a:rPr sz="2000" spc="15" dirty="0">
                <a:solidFill>
                  <a:schemeClr val="accent1">
                    <a:lumMod val="50000"/>
                  </a:schemeClr>
                </a:solidFill>
                <a:latin typeface="Aptos Display" panose="020B0004020202020204" pitchFamily="34" charset="0"/>
                <a:cs typeface="Franklin Gothic Medium"/>
              </a:rPr>
              <a:t> </a:t>
            </a:r>
            <a:r>
              <a:rPr sz="2000" spc="-15" dirty="0">
                <a:solidFill>
                  <a:schemeClr val="accent1">
                    <a:lumMod val="50000"/>
                  </a:schemeClr>
                </a:solidFill>
                <a:latin typeface="Aptos Display" panose="020B0004020202020204" pitchFamily="34" charset="0"/>
                <a:cs typeface="Franklin Gothic Medium"/>
              </a:rPr>
              <a:t>the</a:t>
            </a:r>
            <a:r>
              <a:rPr sz="2000" spc="-5" dirty="0">
                <a:solidFill>
                  <a:schemeClr val="accent1">
                    <a:lumMod val="50000"/>
                  </a:schemeClr>
                </a:solidFill>
                <a:latin typeface="Aptos Display" panose="020B0004020202020204" pitchFamily="34" charset="0"/>
                <a:cs typeface="Franklin Gothic Medium"/>
              </a:rPr>
              <a:t> </a:t>
            </a:r>
            <a:r>
              <a:rPr sz="2000" spc="-45" dirty="0">
                <a:solidFill>
                  <a:schemeClr val="accent1">
                    <a:lumMod val="50000"/>
                  </a:schemeClr>
                </a:solidFill>
                <a:latin typeface="Aptos Display" panose="020B0004020202020204" pitchFamily="34" charset="0"/>
                <a:cs typeface="Franklin Gothic Medium"/>
              </a:rPr>
              <a:t>medium</a:t>
            </a:r>
            <a:r>
              <a:rPr sz="2000" spc="20" dirty="0">
                <a:solidFill>
                  <a:schemeClr val="accent1">
                    <a:lumMod val="50000"/>
                  </a:schemeClr>
                </a:solidFill>
                <a:latin typeface="Aptos Display" panose="020B0004020202020204" pitchFamily="34" charset="0"/>
                <a:cs typeface="Franklin Gothic Medium"/>
              </a:rPr>
              <a:t> </a:t>
            </a:r>
            <a:r>
              <a:rPr sz="2000" spc="-25" dirty="0">
                <a:solidFill>
                  <a:schemeClr val="accent1">
                    <a:lumMod val="50000"/>
                  </a:schemeClr>
                </a:solidFill>
                <a:latin typeface="Aptos Display" panose="020B0004020202020204" pitchFamily="34" charset="0"/>
                <a:cs typeface="Franklin Gothic Medium"/>
              </a:rPr>
              <a:t>between</a:t>
            </a:r>
            <a:r>
              <a:rPr sz="2000" spc="-5" dirty="0">
                <a:solidFill>
                  <a:schemeClr val="accent1">
                    <a:lumMod val="50000"/>
                  </a:schemeClr>
                </a:solidFill>
                <a:latin typeface="Aptos Display" panose="020B0004020202020204" pitchFamily="34" charset="0"/>
                <a:cs typeface="Franklin Gothic Medium"/>
              </a:rPr>
              <a:t> </a:t>
            </a:r>
            <a:r>
              <a:rPr sz="2000" spc="-20" dirty="0">
                <a:solidFill>
                  <a:schemeClr val="accent1">
                    <a:lumMod val="50000"/>
                  </a:schemeClr>
                </a:solidFill>
                <a:latin typeface="Aptos Display" panose="020B0004020202020204" pitchFamily="34" charset="0"/>
                <a:cs typeface="Franklin Gothic Medium"/>
              </a:rPr>
              <a:t>customers</a:t>
            </a:r>
            <a:r>
              <a:rPr sz="2000" spc="10" dirty="0">
                <a:solidFill>
                  <a:schemeClr val="accent1">
                    <a:lumMod val="50000"/>
                  </a:schemeClr>
                </a:solidFill>
                <a:latin typeface="Aptos Display" panose="020B0004020202020204" pitchFamily="34" charset="0"/>
                <a:cs typeface="Franklin Gothic Medium"/>
              </a:rPr>
              <a:t> </a:t>
            </a:r>
            <a:r>
              <a:rPr sz="2000" spc="-15" dirty="0">
                <a:solidFill>
                  <a:schemeClr val="accent1">
                    <a:lumMod val="50000"/>
                  </a:schemeClr>
                </a:solidFill>
                <a:latin typeface="Aptos Display" panose="020B0004020202020204" pitchFamily="34" charset="0"/>
                <a:cs typeface="Franklin Gothic Medium"/>
              </a:rPr>
              <a:t>and</a:t>
            </a:r>
            <a:r>
              <a:rPr sz="2000" spc="15" dirty="0">
                <a:solidFill>
                  <a:schemeClr val="accent1">
                    <a:lumMod val="50000"/>
                  </a:schemeClr>
                </a:solidFill>
                <a:latin typeface="Aptos Display" panose="020B0004020202020204" pitchFamily="34" charset="0"/>
                <a:cs typeface="Franklin Gothic Medium"/>
              </a:rPr>
              <a:t> </a:t>
            </a:r>
            <a:r>
              <a:rPr sz="2000" spc="-20" dirty="0">
                <a:solidFill>
                  <a:schemeClr val="accent1">
                    <a:lumMod val="50000"/>
                  </a:schemeClr>
                </a:solidFill>
                <a:latin typeface="Aptos Display" panose="020B0004020202020204" pitchFamily="34" charset="0"/>
                <a:cs typeface="Franklin Gothic Medium"/>
              </a:rPr>
              <a:t>retailers</a:t>
            </a:r>
            <a:r>
              <a:rPr sz="2000" spc="20" dirty="0">
                <a:solidFill>
                  <a:schemeClr val="accent1">
                    <a:lumMod val="50000"/>
                  </a:schemeClr>
                </a:solidFill>
                <a:latin typeface="Aptos Display" panose="020B0004020202020204" pitchFamily="34" charset="0"/>
                <a:cs typeface="Franklin Gothic Medium"/>
              </a:rPr>
              <a:t> </a:t>
            </a:r>
            <a:r>
              <a:rPr sz="2000" dirty="0">
                <a:solidFill>
                  <a:schemeClr val="accent1">
                    <a:lumMod val="50000"/>
                  </a:schemeClr>
                </a:solidFill>
                <a:latin typeface="Aptos Display" panose="020B0004020202020204" pitchFamily="34" charset="0"/>
                <a:cs typeface="Franklin Gothic Medium"/>
              </a:rPr>
              <a:t>so</a:t>
            </a:r>
            <a:r>
              <a:rPr sz="2000" spc="15" dirty="0">
                <a:solidFill>
                  <a:schemeClr val="accent1">
                    <a:lumMod val="50000"/>
                  </a:schemeClr>
                </a:solidFill>
                <a:latin typeface="Aptos Display" panose="020B0004020202020204" pitchFamily="34" charset="0"/>
                <a:cs typeface="Franklin Gothic Medium"/>
              </a:rPr>
              <a:t> </a:t>
            </a:r>
            <a:r>
              <a:rPr sz="2000" spc="-20" dirty="0">
                <a:solidFill>
                  <a:schemeClr val="accent1">
                    <a:lumMod val="50000"/>
                  </a:schemeClr>
                </a:solidFill>
                <a:latin typeface="Aptos Display" panose="020B0004020202020204" pitchFamily="34" charset="0"/>
                <a:cs typeface="Franklin Gothic Medium"/>
              </a:rPr>
              <a:t>customers</a:t>
            </a:r>
            <a:r>
              <a:rPr sz="2000" spc="-10" dirty="0">
                <a:solidFill>
                  <a:schemeClr val="accent1">
                    <a:lumMod val="50000"/>
                  </a:schemeClr>
                </a:solidFill>
                <a:latin typeface="Aptos Display" panose="020B0004020202020204" pitchFamily="34" charset="0"/>
                <a:cs typeface="Franklin Gothic Medium"/>
              </a:rPr>
              <a:t> can </a:t>
            </a:r>
            <a:r>
              <a:rPr sz="2000" spc="-5" dirty="0">
                <a:solidFill>
                  <a:schemeClr val="accent1">
                    <a:lumMod val="50000"/>
                  </a:schemeClr>
                </a:solidFill>
                <a:latin typeface="Aptos Display" panose="020B0004020202020204" pitchFamily="34" charset="0"/>
                <a:cs typeface="Franklin Gothic Medium"/>
              </a:rPr>
              <a:t> </a:t>
            </a:r>
            <a:r>
              <a:rPr sz="2000" spc="-60" dirty="0">
                <a:solidFill>
                  <a:schemeClr val="accent1">
                    <a:lumMod val="50000"/>
                  </a:schemeClr>
                </a:solidFill>
                <a:latin typeface="Aptos Display" panose="020B0004020202020204" pitchFamily="34" charset="0"/>
                <a:cs typeface="Franklin Gothic Medium"/>
              </a:rPr>
              <a:t>make</a:t>
            </a:r>
            <a:r>
              <a:rPr sz="2000" spc="-5" dirty="0">
                <a:solidFill>
                  <a:schemeClr val="accent1">
                    <a:lumMod val="50000"/>
                  </a:schemeClr>
                </a:solidFill>
                <a:latin typeface="Aptos Display" panose="020B0004020202020204" pitchFamily="34" charset="0"/>
                <a:cs typeface="Franklin Gothic Medium"/>
              </a:rPr>
              <a:t> </a:t>
            </a:r>
            <a:r>
              <a:rPr sz="2000" spc="-10" dirty="0">
                <a:solidFill>
                  <a:schemeClr val="accent1">
                    <a:lumMod val="50000"/>
                  </a:schemeClr>
                </a:solidFill>
                <a:latin typeface="Aptos Display" panose="020B0004020202020204" pitchFamily="34" charset="0"/>
                <a:cs typeface="Franklin Gothic Medium"/>
              </a:rPr>
              <a:t>purchase</a:t>
            </a:r>
            <a:r>
              <a:rPr sz="2000" spc="5" dirty="0">
                <a:solidFill>
                  <a:schemeClr val="accent1">
                    <a:lumMod val="50000"/>
                  </a:schemeClr>
                </a:solidFill>
                <a:latin typeface="Aptos Display" panose="020B0004020202020204" pitchFamily="34" charset="0"/>
                <a:cs typeface="Franklin Gothic Medium"/>
              </a:rPr>
              <a:t> </a:t>
            </a:r>
            <a:r>
              <a:rPr sz="2000" spc="-20" dirty="0">
                <a:solidFill>
                  <a:schemeClr val="accent1">
                    <a:lumMod val="50000"/>
                  </a:schemeClr>
                </a:solidFill>
                <a:latin typeface="Aptos Display" panose="020B0004020202020204" pitchFamily="34" charset="0"/>
                <a:cs typeface="Franklin Gothic Medium"/>
              </a:rPr>
              <a:t>online</a:t>
            </a:r>
            <a:r>
              <a:rPr sz="2000" spc="20" dirty="0">
                <a:solidFill>
                  <a:schemeClr val="accent1">
                    <a:lumMod val="50000"/>
                  </a:schemeClr>
                </a:solidFill>
                <a:latin typeface="Aptos Display" panose="020B0004020202020204" pitchFamily="34" charset="0"/>
                <a:cs typeface="Franklin Gothic Medium"/>
              </a:rPr>
              <a:t> </a:t>
            </a:r>
            <a:r>
              <a:rPr sz="2000" spc="-30" dirty="0">
                <a:solidFill>
                  <a:schemeClr val="accent1">
                    <a:lumMod val="50000"/>
                  </a:schemeClr>
                </a:solidFill>
                <a:latin typeface="Aptos Display" panose="020B0004020202020204" pitchFamily="34" charset="0"/>
                <a:cs typeface="Franklin Gothic Medium"/>
              </a:rPr>
              <a:t>for</a:t>
            </a:r>
            <a:r>
              <a:rPr sz="2000" dirty="0">
                <a:solidFill>
                  <a:schemeClr val="accent1">
                    <a:lumMod val="50000"/>
                  </a:schemeClr>
                </a:solidFill>
                <a:latin typeface="Aptos Display" panose="020B0004020202020204" pitchFamily="34" charset="0"/>
                <a:cs typeface="Franklin Gothic Medium"/>
              </a:rPr>
              <a:t> </a:t>
            </a:r>
            <a:r>
              <a:rPr sz="2000" spc="-10" dirty="0">
                <a:solidFill>
                  <a:schemeClr val="accent1">
                    <a:lumMod val="50000"/>
                  </a:schemeClr>
                </a:solidFill>
                <a:latin typeface="Aptos Display" panose="020B0004020202020204" pitchFamily="34" charset="0"/>
                <a:cs typeface="Franklin Gothic Medium"/>
              </a:rPr>
              <a:t>certain</a:t>
            </a:r>
            <a:r>
              <a:rPr sz="2000" dirty="0">
                <a:solidFill>
                  <a:schemeClr val="accent1">
                    <a:lumMod val="50000"/>
                  </a:schemeClr>
                </a:solidFill>
                <a:latin typeface="Aptos Display" panose="020B0004020202020204" pitchFamily="34" charset="0"/>
                <a:cs typeface="Franklin Gothic Medium"/>
              </a:rPr>
              <a:t> </a:t>
            </a:r>
            <a:r>
              <a:rPr sz="2000" spc="-20" dirty="0">
                <a:solidFill>
                  <a:schemeClr val="accent1">
                    <a:lumMod val="50000"/>
                  </a:schemeClr>
                </a:solidFill>
                <a:latin typeface="Aptos Display" panose="020B0004020202020204" pitchFamily="34" charset="0"/>
                <a:cs typeface="Franklin Gothic Medium"/>
              </a:rPr>
              <a:t>retailers</a:t>
            </a:r>
            <a:r>
              <a:rPr sz="2000" spc="15" dirty="0">
                <a:solidFill>
                  <a:schemeClr val="accent1">
                    <a:lumMod val="50000"/>
                  </a:schemeClr>
                </a:solidFill>
                <a:latin typeface="Aptos Display" panose="020B0004020202020204" pitchFamily="34" charset="0"/>
                <a:cs typeface="Franklin Gothic Medium"/>
              </a:rPr>
              <a:t> </a:t>
            </a:r>
            <a:r>
              <a:rPr sz="2000" spc="-25" dirty="0">
                <a:solidFill>
                  <a:schemeClr val="accent1">
                    <a:lumMod val="50000"/>
                  </a:schemeClr>
                </a:solidFill>
                <a:latin typeface="Aptos Display" panose="020B0004020202020204" pitchFamily="34" charset="0"/>
                <a:cs typeface="Franklin Gothic Medium"/>
              </a:rPr>
              <a:t>that</a:t>
            </a:r>
            <a:r>
              <a:rPr sz="2000" spc="5" dirty="0">
                <a:solidFill>
                  <a:schemeClr val="accent1">
                    <a:lumMod val="50000"/>
                  </a:schemeClr>
                </a:solidFill>
                <a:latin typeface="Aptos Display" panose="020B0004020202020204" pitchFamily="34" charset="0"/>
                <a:cs typeface="Franklin Gothic Medium"/>
              </a:rPr>
              <a:t> </a:t>
            </a:r>
            <a:r>
              <a:rPr sz="2000" spc="-25" dirty="0">
                <a:solidFill>
                  <a:schemeClr val="accent1">
                    <a:lumMod val="50000"/>
                  </a:schemeClr>
                </a:solidFill>
                <a:latin typeface="Aptos Display" panose="020B0004020202020204" pitchFamily="34" charset="0"/>
                <a:cs typeface="Franklin Gothic Medium"/>
              </a:rPr>
              <a:t>provide</a:t>
            </a:r>
            <a:r>
              <a:rPr sz="2000" spc="20" dirty="0">
                <a:solidFill>
                  <a:schemeClr val="accent1">
                    <a:lumMod val="50000"/>
                  </a:schemeClr>
                </a:solidFill>
                <a:latin typeface="Aptos Display" panose="020B0004020202020204" pitchFamily="34" charset="0"/>
                <a:cs typeface="Franklin Gothic Medium"/>
              </a:rPr>
              <a:t> </a:t>
            </a:r>
            <a:r>
              <a:rPr sz="2000" dirty="0">
                <a:solidFill>
                  <a:schemeClr val="accent1">
                    <a:lumMod val="50000"/>
                  </a:schemeClr>
                </a:solidFill>
                <a:latin typeface="Aptos Display" panose="020B0004020202020204" pitchFamily="34" charset="0"/>
                <a:cs typeface="Franklin Gothic Medium"/>
              </a:rPr>
              <a:t>such</a:t>
            </a:r>
            <a:r>
              <a:rPr sz="2000" spc="10" dirty="0">
                <a:solidFill>
                  <a:schemeClr val="accent1">
                    <a:lumMod val="50000"/>
                  </a:schemeClr>
                </a:solidFill>
                <a:latin typeface="Aptos Display" panose="020B0004020202020204" pitchFamily="34" charset="0"/>
                <a:cs typeface="Franklin Gothic Medium"/>
              </a:rPr>
              <a:t> </a:t>
            </a:r>
            <a:r>
              <a:rPr sz="2000" dirty="0">
                <a:solidFill>
                  <a:schemeClr val="accent1">
                    <a:lumMod val="50000"/>
                  </a:schemeClr>
                </a:solidFill>
                <a:latin typeface="Aptos Display" panose="020B0004020202020204" pitchFamily="34" charset="0"/>
                <a:cs typeface="Franklin Gothic Medium"/>
              </a:rPr>
              <a:t>services.</a:t>
            </a:r>
            <a:endParaRPr lang="en-US" sz="2000" dirty="0">
              <a:solidFill>
                <a:schemeClr val="accent1">
                  <a:lumMod val="50000"/>
                </a:schemeClr>
              </a:solidFill>
              <a:latin typeface="Aptos Display" panose="020B0004020202020204" pitchFamily="34" charset="0"/>
              <a:cs typeface="Franklin Gothic Medium"/>
            </a:endParaRPr>
          </a:p>
          <a:p>
            <a:pPr marL="354964" marR="148590" indent="-342900">
              <a:lnSpc>
                <a:spcPts val="1939"/>
              </a:lnSpc>
              <a:spcBef>
                <a:spcPts val="1415"/>
              </a:spcBef>
              <a:buClr>
                <a:srgbClr val="9BA8B7"/>
              </a:buClr>
              <a:buSzPct val="94444"/>
              <a:buFont typeface="Wingdings" panose="05000000000000000000" pitchFamily="2" charset="2"/>
              <a:buChar char="Ø"/>
              <a:tabLst>
                <a:tab pos="194945" algn="l"/>
              </a:tabLst>
            </a:pPr>
            <a:endParaRPr lang="en-US" sz="2000" spc="-5" dirty="0">
              <a:solidFill>
                <a:schemeClr val="accent1">
                  <a:lumMod val="50000"/>
                </a:schemeClr>
              </a:solidFill>
              <a:latin typeface="Aptos Display" panose="020B0004020202020204" pitchFamily="34" charset="0"/>
              <a:cs typeface="Franklin Gothic Medium"/>
            </a:endParaRPr>
          </a:p>
          <a:p>
            <a:pPr marL="354964" marR="148590" indent="-342900">
              <a:lnSpc>
                <a:spcPts val="1939"/>
              </a:lnSpc>
              <a:spcBef>
                <a:spcPts val="1415"/>
              </a:spcBef>
              <a:buClr>
                <a:srgbClr val="9BA8B7"/>
              </a:buClr>
              <a:buSzPct val="94444"/>
              <a:buFont typeface="Wingdings" panose="05000000000000000000" pitchFamily="2" charset="2"/>
              <a:buChar char="Ø"/>
              <a:tabLst>
                <a:tab pos="194945" algn="l"/>
              </a:tabLst>
            </a:pPr>
            <a:r>
              <a:rPr sz="2000" spc="-5" dirty="0">
                <a:solidFill>
                  <a:schemeClr val="accent1">
                    <a:lumMod val="50000"/>
                  </a:schemeClr>
                </a:solidFill>
                <a:latin typeface="Aptos Display" panose="020B0004020202020204" pitchFamily="34" charset="0"/>
                <a:cs typeface="Franklin Gothic Medium"/>
              </a:rPr>
              <a:t>Besides,</a:t>
            </a:r>
            <a:r>
              <a:rPr sz="2000" spc="50" dirty="0">
                <a:solidFill>
                  <a:schemeClr val="accent1">
                    <a:lumMod val="50000"/>
                  </a:schemeClr>
                </a:solidFill>
                <a:latin typeface="Aptos Display" panose="020B0004020202020204" pitchFamily="34" charset="0"/>
                <a:cs typeface="Franklin Gothic Medium"/>
              </a:rPr>
              <a:t> </a:t>
            </a:r>
            <a:r>
              <a:rPr sz="2000" spc="5" dirty="0">
                <a:solidFill>
                  <a:schemeClr val="accent1">
                    <a:lumMod val="50000"/>
                  </a:schemeClr>
                </a:solidFill>
                <a:latin typeface="Aptos Display" panose="020B0004020202020204" pitchFamily="34" charset="0"/>
                <a:cs typeface="Franklin Gothic Medium"/>
              </a:rPr>
              <a:t>users</a:t>
            </a:r>
            <a:r>
              <a:rPr sz="2000" spc="70" dirty="0">
                <a:solidFill>
                  <a:schemeClr val="accent1">
                    <a:lumMod val="50000"/>
                  </a:schemeClr>
                </a:solidFill>
                <a:latin typeface="Aptos Display" panose="020B0004020202020204" pitchFamily="34" charset="0"/>
                <a:cs typeface="Franklin Gothic Medium"/>
              </a:rPr>
              <a:t> </a:t>
            </a:r>
            <a:r>
              <a:rPr sz="2000" spc="-35" dirty="0">
                <a:solidFill>
                  <a:schemeClr val="accent1">
                    <a:lumMod val="50000"/>
                  </a:schemeClr>
                </a:solidFill>
                <a:latin typeface="Aptos Display" panose="020B0004020202020204" pitchFamily="34" charset="0"/>
                <a:cs typeface="Franklin Gothic Medium"/>
              </a:rPr>
              <a:t>nowadays</a:t>
            </a:r>
            <a:r>
              <a:rPr sz="2000" spc="60" dirty="0">
                <a:solidFill>
                  <a:schemeClr val="accent1">
                    <a:lumMod val="50000"/>
                  </a:schemeClr>
                </a:solidFill>
                <a:latin typeface="Aptos Display" panose="020B0004020202020204" pitchFamily="34" charset="0"/>
                <a:cs typeface="Franklin Gothic Medium"/>
              </a:rPr>
              <a:t> </a:t>
            </a:r>
            <a:r>
              <a:rPr sz="2000" spc="-20" dirty="0">
                <a:solidFill>
                  <a:schemeClr val="accent1">
                    <a:lumMod val="50000"/>
                  </a:schemeClr>
                </a:solidFill>
                <a:latin typeface="Aptos Display" panose="020B0004020202020204" pitchFamily="34" charset="0"/>
                <a:cs typeface="Franklin Gothic Medium"/>
              </a:rPr>
              <a:t>are</a:t>
            </a:r>
            <a:r>
              <a:rPr sz="2000" spc="60" dirty="0">
                <a:solidFill>
                  <a:schemeClr val="accent1">
                    <a:lumMod val="50000"/>
                  </a:schemeClr>
                </a:solidFill>
                <a:latin typeface="Aptos Display" panose="020B0004020202020204" pitchFamily="34" charset="0"/>
                <a:cs typeface="Franklin Gothic Medium"/>
              </a:rPr>
              <a:t> </a:t>
            </a:r>
            <a:r>
              <a:rPr sz="2000" spc="-10" dirty="0">
                <a:solidFill>
                  <a:schemeClr val="accent1">
                    <a:lumMod val="50000"/>
                  </a:schemeClr>
                </a:solidFill>
                <a:latin typeface="Aptos Display" panose="020B0004020202020204" pitchFamily="34" charset="0"/>
                <a:cs typeface="Franklin Gothic Medium"/>
              </a:rPr>
              <a:t>very</a:t>
            </a:r>
            <a:r>
              <a:rPr sz="2000" spc="50" dirty="0">
                <a:solidFill>
                  <a:schemeClr val="accent1">
                    <a:lumMod val="50000"/>
                  </a:schemeClr>
                </a:solidFill>
                <a:latin typeface="Aptos Display" panose="020B0004020202020204" pitchFamily="34" charset="0"/>
                <a:cs typeface="Franklin Gothic Medium"/>
              </a:rPr>
              <a:t> </a:t>
            </a:r>
            <a:r>
              <a:rPr sz="2000" spc="-25" dirty="0">
                <a:solidFill>
                  <a:schemeClr val="accent1">
                    <a:lumMod val="50000"/>
                  </a:schemeClr>
                </a:solidFill>
                <a:latin typeface="Aptos Display" panose="020B0004020202020204" pitchFamily="34" charset="0"/>
                <a:cs typeface="Franklin Gothic Medium"/>
              </a:rPr>
              <a:t>comfortable </a:t>
            </a:r>
            <a:r>
              <a:rPr sz="2000" spc="-20" dirty="0">
                <a:solidFill>
                  <a:schemeClr val="accent1">
                    <a:lumMod val="50000"/>
                  </a:schemeClr>
                </a:solidFill>
                <a:latin typeface="Aptos Display" panose="020B0004020202020204" pitchFamily="34" charset="0"/>
                <a:cs typeface="Franklin Gothic Medium"/>
              </a:rPr>
              <a:t> </a:t>
            </a:r>
            <a:r>
              <a:rPr sz="2000" spc="-35" dirty="0">
                <a:solidFill>
                  <a:schemeClr val="accent1">
                    <a:lumMod val="50000"/>
                  </a:schemeClr>
                </a:solidFill>
                <a:latin typeface="Aptos Display" panose="020B0004020202020204" pitchFamily="34" charset="0"/>
                <a:cs typeface="Franklin Gothic Medium"/>
              </a:rPr>
              <a:t>with</a:t>
            </a:r>
            <a:r>
              <a:rPr sz="2000" spc="-5" dirty="0">
                <a:solidFill>
                  <a:schemeClr val="accent1">
                    <a:lumMod val="50000"/>
                  </a:schemeClr>
                </a:solidFill>
                <a:latin typeface="Aptos Display" panose="020B0004020202020204" pitchFamily="34" charset="0"/>
                <a:cs typeface="Franklin Gothic Medium"/>
              </a:rPr>
              <a:t> </a:t>
            </a:r>
            <a:r>
              <a:rPr sz="2000" spc="-15" dirty="0">
                <a:solidFill>
                  <a:schemeClr val="accent1">
                    <a:lumMod val="50000"/>
                  </a:schemeClr>
                </a:solidFill>
                <a:latin typeface="Aptos Display" panose="020B0004020202020204" pitchFamily="34" charset="0"/>
                <a:cs typeface="Franklin Gothic Medium"/>
              </a:rPr>
              <a:t>the</a:t>
            </a:r>
            <a:r>
              <a:rPr sz="2000" spc="5" dirty="0">
                <a:solidFill>
                  <a:schemeClr val="accent1">
                    <a:lumMod val="50000"/>
                  </a:schemeClr>
                </a:solidFill>
                <a:latin typeface="Aptos Display" panose="020B0004020202020204" pitchFamily="34" charset="0"/>
                <a:cs typeface="Franklin Gothic Medium"/>
              </a:rPr>
              <a:t> </a:t>
            </a:r>
            <a:r>
              <a:rPr sz="2000" spc="-25" dirty="0">
                <a:solidFill>
                  <a:schemeClr val="accent1">
                    <a:lumMod val="50000"/>
                  </a:schemeClr>
                </a:solidFill>
                <a:latin typeface="Aptos Display" panose="020B0004020202020204" pitchFamily="34" charset="0"/>
                <a:cs typeface="Franklin Gothic Medium"/>
              </a:rPr>
              <a:t>internet</a:t>
            </a:r>
            <a:r>
              <a:rPr sz="2000" spc="15" dirty="0">
                <a:solidFill>
                  <a:schemeClr val="accent1">
                    <a:lumMod val="50000"/>
                  </a:schemeClr>
                </a:solidFill>
                <a:latin typeface="Aptos Display" panose="020B0004020202020204" pitchFamily="34" charset="0"/>
                <a:cs typeface="Franklin Gothic Medium"/>
              </a:rPr>
              <a:t> </a:t>
            </a:r>
            <a:r>
              <a:rPr sz="2000" spc="-25" dirty="0">
                <a:solidFill>
                  <a:schemeClr val="accent1">
                    <a:lumMod val="50000"/>
                  </a:schemeClr>
                </a:solidFill>
                <a:latin typeface="Aptos Display" panose="020B0004020202020204" pitchFamily="34" charset="0"/>
                <a:cs typeface="Franklin Gothic Medium"/>
              </a:rPr>
              <a:t>that</a:t>
            </a:r>
            <a:r>
              <a:rPr sz="2000" spc="-5" dirty="0">
                <a:solidFill>
                  <a:schemeClr val="accent1">
                    <a:lumMod val="50000"/>
                  </a:schemeClr>
                </a:solidFill>
                <a:latin typeface="Aptos Display" panose="020B0004020202020204" pitchFamily="34" charset="0"/>
                <a:cs typeface="Franklin Gothic Medium"/>
              </a:rPr>
              <a:t> </a:t>
            </a:r>
            <a:r>
              <a:rPr sz="2000" spc="-30" dirty="0">
                <a:solidFill>
                  <a:schemeClr val="accent1">
                    <a:lumMod val="50000"/>
                  </a:schemeClr>
                </a:solidFill>
                <a:latin typeface="Aptos Display" panose="020B0004020202020204" pitchFamily="34" charset="0"/>
                <a:cs typeface="Franklin Gothic Medium"/>
              </a:rPr>
              <a:t>it</a:t>
            </a:r>
            <a:r>
              <a:rPr sz="2000" spc="-5" dirty="0">
                <a:solidFill>
                  <a:schemeClr val="accent1">
                    <a:lumMod val="50000"/>
                  </a:schemeClr>
                </a:solidFill>
                <a:latin typeface="Aptos Display" panose="020B0004020202020204" pitchFamily="34" charset="0"/>
                <a:cs typeface="Franklin Gothic Medium"/>
              </a:rPr>
              <a:t> has</a:t>
            </a:r>
            <a:r>
              <a:rPr sz="2000" spc="10" dirty="0">
                <a:solidFill>
                  <a:schemeClr val="accent1">
                    <a:lumMod val="50000"/>
                  </a:schemeClr>
                </a:solidFill>
                <a:latin typeface="Aptos Display" panose="020B0004020202020204" pitchFamily="34" charset="0"/>
                <a:cs typeface="Franklin Gothic Medium"/>
              </a:rPr>
              <a:t> </a:t>
            </a:r>
            <a:r>
              <a:rPr sz="2000" spc="-40" dirty="0">
                <a:solidFill>
                  <a:schemeClr val="accent1">
                    <a:lumMod val="50000"/>
                  </a:schemeClr>
                </a:solidFill>
                <a:latin typeface="Aptos Display" panose="020B0004020202020204" pitchFamily="34" charset="0"/>
                <a:cs typeface="Franklin Gothic Medium"/>
              </a:rPr>
              <a:t>grown</a:t>
            </a:r>
            <a:r>
              <a:rPr sz="2000" spc="5" dirty="0">
                <a:solidFill>
                  <a:schemeClr val="accent1">
                    <a:lumMod val="50000"/>
                  </a:schemeClr>
                </a:solidFill>
                <a:latin typeface="Aptos Display" panose="020B0004020202020204" pitchFamily="34" charset="0"/>
                <a:cs typeface="Franklin Gothic Medium"/>
              </a:rPr>
              <a:t> </a:t>
            </a:r>
            <a:r>
              <a:rPr sz="2000" spc="-20" dirty="0">
                <a:solidFill>
                  <a:schemeClr val="accent1">
                    <a:lumMod val="50000"/>
                  </a:schemeClr>
                </a:solidFill>
                <a:latin typeface="Aptos Display" panose="020B0004020202020204" pitchFamily="34" charset="0"/>
                <a:cs typeface="Franklin Gothic Medium"/>
              </a:rPr>
              <a:t>a</a:t>
            </a:r>
            <a:r>
              <a:rPr sz="2000" spc="-5" dirty="0">
                <a:solidFill>
                  <a:schemeClr val="accent1">
                    <a:lumMod val="50000"/>
                  </a:schemeClr>
                </a:solidFill>
                <a:latin typeface="Aptos Display" panose="020B0004020202020204" pitchFamily="34" charset="0"/>
                <a:cs typeface="Franklin Gothic Medium"/>
              </a:rPr>
              <a:t> </a:t>
            </a:r>
            <a:r>
              <a:rPr sz="2000" spc="-25" dirty="0">
                <a:solidFill>
                  <a:schemeClr val="accent1">
                    <a:lumMod val="50000"/>
                  </a:schemeClr>
                </a:solidFill>
                <a:latin typeface="Aptos Display" panose="020B0004020202020204" pitchFamily="34" charset="0"/>
                <a:cs typeface="Franklin Gothic Medium"/>
              </a:rPr>
              <a:t>wider</a:t>
            </a:r>
            <a:r>
              <a:rPr sz="2000" spc="10" dirty="0">
                <a:solidFill>
                  <a:schemeClr val="accent1">
                    <a:lumMod val="50000"/>
                  </a:schemeClr>
                </a:solidFill>
                <a:latin typeface="Aptos Display" panose="020B0004020202020204" pitchFamily="34" charset="0"/>
                <a:cs typeface="Franklin Gothic Medium"/>
              </a:rPr>
              <a:t> </a:t>
            </a:r>
            <a:r>
              <a:rPr sz="2000" spc="-30" dirty="0">
                <a:solidFill>
                  <a:schemeClr val="accent1">
                    <a:lumMod val="50000"/>
                  </a:schemeClr>
                </a:solidFill>
                <a:latin typeface="Aptos Display" panose="020B0004020202020204" pitchFamily="34" charset="0"/>
                <a:cs typeface="Franklin Gothic Medium"/>
              </a:rPr>
              <a:t>variety</a:t>
            </a:r>
            <a:r>
              <a:rPr sz="2000" spc="-5" dirty="0">
                <a:solidFill>
                  <a:schemeClr val="accent1">
                    <a:lumMod val="50000"/>
                  </a:schemeClr>
                </a:solidFill>
                <a:latin typeface="Aptos Display" panose="020B0004020202020204" pitchFamily="34" charset="0"/>
                <a:cs typeface="Franklin Gothic Medium"/>
              </a:rPr>
              <a:t> </a:t>
            </a:r>
            <a:r>
              <a:rPr sz="2000" spc="-25" dirty="0">
                <a:solidFill>
                  <a:schemeClr val="accent1">
                    <a:lumMod val="50000"/>
                  </a:schemeClr>
                </a:solidFill>
                <a:latin typeface="Aptos Display" panose="020B0004020202020204" pitchFamily="34" charset="0"/>
                <a:cs typeface="Franklin Gothic Medium"/>
              </a:rPr>
              <a:t>of</a:t>
            </a:r>
            <a:r>
              <a:rPr sz="2000" spc="5" dirty="0">
                <a:solidFill>
                  <a:schemeClr val="accent1">
                    <a:lumMod val="50000"/>
                  </a:schemeClr>
                </a:solidFill>
                <a:latin typeface="Aptos Display" panose="020B0004020202020204" pitchFamily="34" charset="0"/>
                <a:cs typeface="Franklin Gothic Medium"/>
              </a:rPr>
              <a:t> </a:t>
            </a:r>
            <a:r>
              <a:rPr sz="2000" spc="-20" dirty="0">
                <a:solidFill>
                  <a:schemeClr val="accent1">
                    <a:lumMod val="50000"/>
                  </a:schemeClr>
                </a:solidFill>
                <a:latin typeface="Aptos Display" panose="020B0004020202020204" pitchFamily="34" charset="0"/>
                <a:cs typeface="Franklin Gothic Medium"/>
              </a:rPr>
              <a:t>applications</a:t>
            </a:r>
            <a:r>
              <a:rPr sz="2000" spc="25" dirty="0">
                <a:solidFill>
                  <a:schemeClr val="accent1">
                    <a:lumMod val="50000"/>
                  </a:schemeClr>
                </a:solidFill>
                <a:latin typeface="Aptos Display" panose="020B0004020202020204" pitchFamily="34" charset="0"/>
                <a:cs typeface="Franklin Gothic Medium"/>
              </a:rPr>
              <a:t> </a:t>
            </a:r>
            <a:r>
              <a:rPr sz="2000" spc="-50" dirty="0">
                <a:solidFill>
                  <a:schemeClr val="accent1">
                    <a:lumMod val="50000"/>
                  </a:schemeClr>
                </a:solidFill>
                <a:latin typeface="Aptos Display" panose="020B0004020202020204" pitchFamily="34" charset="0"/>
                <a:cs typeface="Franklin Gothic Medium"/>
              </a:rPr>
              <a:t>from</a:t>
            </a:r>
            <a:r>
              <a:rPr sz="2000" spc="5" dirty="0">
                <a:solidFill>
                  <a:schemeClr val="accent1">
                    <a:lumMod val="50000"/>
                  </a:schemeClr>
                </a:solidFill>
                <a:latin typeface="Aptos Display" panose="020B0004020202020204" pitchFamily="34" charset="0"/>
                <a:cs typeface="Franklin Gothic Medium"/>
              </a:rPr>
              <a:t> </a:t>
            </a:r>
            <a:r>
              <a:rPr sz="2000" spc="-35" dirty="0">
                <a:solidFill>
                  <a:schemeClr val="accent1">
                    <a:lumMod val="50000"/>
                  </a:schemeClr>
                </a:solidFill>
                <a:latin typeface="Aptos Display" panose="020B0004020202020204" pitchFamily="34" charset="0"/>
                <a:cs typeface="Franklin Gothic Medium"/>
              </a:rPr>
              <a:t>networking</a:t>
            </a:r>
            <a:r>
              <a:rPr sz="2000" spc="20" dirty="0">
                <a:solidFill>
                  <a:schemeClr val="accent1">
                    <a:lumMod val="50000"/>
                  </a:schemeClr>
                </a:solidFill>
                <a:latin typeface="Aptos Display" panose="020B0004020202020204" pitchFamily="34" charset="0"/>
                <a:cs typeface="Franklin Gothic Medium"/>
              </a:rPr>
              <a:t> </a:t>
            </a:r>
            <a:r>
              <a:rPr sz="2000" spc="-10" dirty="0">
                <a:solidFill>
                  <a:schemeClr val="accent1">
                    <a:lumMod val="50000"/>
                  </a:schemeClr>
                </a:solidFill>
                <a:latin typeface="Aptos Display" panose="020B0004020202020204" pitchFamily="34" charset="0"/>
                <a:cs typeface="Franklin Gothic Medium"/>
              </a:rPr>
              <a:t>and</a:t>
            </a:r>
            <a:r>
              <a:rPr sz="2000" dirty="0">
                <a:solidFill>
                  <a:schemeClr val="accent1">
                    <a:lumMod val="50000"/>
                  </a:schemeClr>
                </a:solidFill>
                <a:latin typeface="Aptos Display" panose="020B0004020202020204" pitchFamily="34" charset="0"/>
                <a:cs typeface="Franklin Gothic Medium"/>
              </a:rPr>
              <a:t> </a:t>
            </a:r>
            <a:r>
              <a:rPr sz="2000" spc="-35" dirty="0">
                <a:solidFill>
                  <a:schemeClr val="accent1">
                    <a:lumMod val="50000"/>
                  </a:schemeClr>
                </a:solidFill>
                <a:latin typeface="Aptos Display" panose="020B0004020202020204" pitchFamily="34" charset="0"/>
                <a:cs typeface="Franklin Gothic Medium"/>
              </a:rPr>
              <a:t>now</a:t>
            </a:r>
            <a:r>
              <a:rPr sz="2000" spc="10" dirty="0">
                <a:solidFill>
                  <a:schemeClr val="accent1">
                    <a:lumMod val="50000"/>
                  </a:schemeClr>
                </a:solidFill>
                <a:latin typeface="Aptos Display" panose="020B0004020202020204" pitchFamily="34" charset="0"/>
                <a:cs typeface="Franklin Gothic Medium"/>
              </a:rPr>
              <a:t> </a:t>
            </a:r>
            <a:r>
              <a:rPr sz="2000" spc="-25" dirty="0">
                <a:solidFill>
                  <a:schemeClr val="accent1">
                    <a:lumMod val="50000"/>
                  </a:schemeClr>
                </a:solidFill>
                <a:latin typeface="Aptos Display" panose="020B0004020202020204" pitchFamily="34" charset="0"/>
                <a:cs typeface="Franklin Gothic Medium"/>
              </a:rPr>
              <a:t>provide</a:t>
            </a:r>
            <a:r>
              <a:rPr lang="en-US" sz="2000" spc="-25" dirty="0">
                <a:solidFill>
                  <a:schemeClr val="accent1">
                    <a:lumMod val="50000"/>
                  </a:schemeClr>
                </a:solidFill>
                <a:latin typeface="Aptos Display" panose="020B0004020202020204" pitchFamily="34" charset="0"/>
                <a:cs typeface="Franklin Gothic Medium"/>
              </a:rPr>
              <a:t> </a:t>
            </a:r>
            <a:r>
              <a:rPr sz="2000" spc="-15" dirty="0">
                <a:solidFill>
                  <a:schemeClr val="accent1">
                    <a:lumMod val="50000"/>
                  </a:schemeClr>
                </a:solidFill>
                <a:latin typeface="Aptos Display" panose="020B0004020202020204" pitchFamily="34" charset="0"/>
                <a:cs typeface="Franklin Gothic Medium"/>
              </a:rPr>
              <a:t>various</a:t>
            </a:r>
            <a:r>
              <a:rPr sz="2000" spc="-5" dirty="0">
                <a:solidFill>
                  <a:schemeClr val="accent1">
                    <a:lumMod val="50000"/>
                  </a:schemeClr>
                </a:solidFill>
                <a:latin typeface="Aptos Display" panose="020B0004020202020204" pitchFamily="34" charset="0"/>
                <a:cs typeface="Franklin Gothic Medium"/>
              </a:rPr>
              <a:t> </a:t>
            </a:r>
            <a:r>
              <a:rPr sz="2000" spc="-15" dirty="0">
                <a:solidFill>
                  <a:schemeClr val="accent1">
                    <a:lumMod val="50000"/>
                  </a:schemeClr>
                </a:solidFill>
                <a:latin typeface="Aptos Display" panose="020B0004020202020204" pitchFamily="34" charset="0"/>
                <a:cs typeface="Franklin Gothic Medium"/>
              </a:rPr>
              <a:t>references</a:t>
            </a:r>
            <a:r>
              <a:rPr sz="2000" dirty="0">
                <a:solidFill>
                  <a:schemeClr val="accent1">
                    <a:lumMod val="50000"/>
                  </a:schemeClr>
                </a:solidFill>
                <a:latin typeface="Aptos Display" panose="020B0004020202020204" pitchFamily="34" charset="0"/>
                <a:cs typeface="Franklin Gothic Medium"/>
              </a:rPr>
              <a:t> </a:t>
            </a:r>
            <a:r>
              <a:rPr sz="2000" spc="-30" dirty="0">
                <a:solidFill>
                  <a:schemeClr val="accent1">
                    <a:lumMod val="50000"/>
                  </a:schemeClr>
                </a:solidFill>
                <a:latin typeface="Aptos Display" panose="020B0004020202020204" pitchFamily="34" charset="0"/>
                <a:cs typeface="Franklin Gothic Medium"/>
              </a:rPr>
              <a:t>for</a:t>
            </a:r>
            <a:r>
              <a:rPr sz="2000" spc="-15" dirty="0">
                <a:solidFill>
                  <a:schemeClr val="accent1">
                    <a:lumMod val="50000"/>
                  </a:schemeClr>
                </a:solidFill>
                <a:latin typeface="Aptos Display" panose="020B0004020202020204" pitchFamily="34" charset="0"/>
                <a:cs typeface="Franklin Gothic Medium"/>
              </a:rPr>
              <a:t> the</a:t>
            </a:r>
            <a:r>
              <a:rPr sz="2000" dirty="0">
                <a:solidFill>
                  <a:schemeClr val="accent1">
                    <a:lumMod val="50000"/>
                  </a:schemeClr>
                </a:solidFill>
                <a:latin typeface="Aptos Display" panose="020B0004020202020204" pitchFamily="34" charset="0"/>
                <a:cs typeface="Franklin Gothic Medium"/>
              </a:rPr>
              <a:t> </a:t>
            </a:r>
            <a:r>
              <a:rPr sz="2000" spc="5" dirty="0">
                <a:solidFill>
                  <a:schemeClr val="accent1">
                    <a:lumMod val="50000"/>
                  </a:schemeClr>
                </a:solidFill>
                <a:latin typeface="Aptos Display" panose="020B0004020202020204" pitchFamily="34" charset="0"/>
                <a:cs typeface="Franklin Gothic Medium"/>
              </a:rPr>
              <a:t>users.</a:t>
            </a:r>
            <a:endParaRPr sz="2000" dirty="0">
              <a:solidFill>
                <a:schemeClr val="accent1">
                  <a:lumMod val="50000"/>
                </a:schemeClr>
              </a:solidFill>
              <a:latin typeface="Aptos Display" panose="020B0004020202020204" pitchFamily="34" charset="0"/>
              <a:cs typeface="Franklin Gothic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88800"/>
            <a:ext cx="2444750" cy="505908"/>
          </a:xfrm>
          <a:prstGeom prst="rect">
            <a:avLst/>
          </a:prstGeom>
        </p:spPr>
        <p:txBody>
          <a:bodyPr vert="horz" wrap="square" lIns="0" tIns="13335" rIns="0" bIns="0" rtlCol="0">
            <a:spAutoFit/>
          </a:bodyPr>
          <a:lstStyle/>
          <a:p>
            <a:pPr marL="12700">
              <a:lnSpc>
                <a:spcPct val="100000"/>
              </a:lnSpc>
              <a:spcBef>
                <a:spcPts val="105"/>
              </a:spcBef>
            </a:pPr>
            <a:r>
              <a:rPr sz="3200" spc="225" dirty="0">
                <a:solidFill>
                  <a:schemeClr val="bg1">
                    <a:lumMod val="95000"/>
                    <a:lumOff val="5000"/>
                  </a:schemeClr>
                </a:solidFill>
              </a:rPr>
              <a:t>A</a:t>
            </a:r>
            <a:r>
              <a:rPr sz="3200" spc="290" dirty="0">
                <a:solidFill>
                  <a:schemeClr val="bg1">
                    <a:lumMod val="95000"/>
                    <a:lumOff val="5000"/>
                  </a:schemeClr>
                </a:solidFill>
              </a:rPr>
              <a:t>b</a:t>
            </a:r>
            <a:r>
              <a:rPr sz="3200" spc="375" dirty="0">
                <a:solidFill>
                  <a:schemeClr val="bg1">
                    <a:lumMod val="95000"/>
                    <a:lumOff val="5000"/>
                  </a:schemeClr>
                </a:solidFill>
              </a:rPr>
              <a:t>s</a:t>
            </a:r>
            <a:r>
              <a:rPr sz="3200" spc="145" dirty="0">
                <a:solidFill>
                  <a:schemeClr val="bg1">
                    <a:lumMod val="95000"/>
                    <a:lumOff val="5000"/>
                  </a:schemeClr>
                </a:solidFill>
              </a:rPr>
              <a:t>t</a:t>
            </a:r>
            <a:r>
              <a:rPr sz="3200" spc="70" dirty="0">
                <a:solidFill>
                  <a:schemeClr val="bg1">
                    <a:lumMod val="95000"/>
                    <a:lumOff val="5000"/>
                  </a:schemeClr>
                </a:solidFill>
              </a:rPr>
              <a:t>r</a:t>
            </a:r>
            <a:r>
              <a:rPr sz="3200" spc="375" dirty="0">
                <a:solidFill>
                  <a:schemeClr val="bg1">
                    <a:lumMod val="95000"/>
                    <a:lumOff val="5000"/>
                  </a:schemeClr>
                </a:solidFill>
              </a:rPr>
              <a:t>a</a:t>
            </a:r>
            <a:r>
              <a:rPr sz="3200" spc="320" dirty="0">
                <a:solidFill>
                  <a:schemeClr val="bg1">
                    <a:lumMod val="95000"/>
                    <a:lumOff val="5000"/>
                  </a:schemeClr>
                </a:solidFill>
              </a:rPr>
              <a:t>c</a:t>
            </a:r>
            <a:r>
              <a:rPr sz="3200" spc="195" dirty="0">
                <a:solidFill>
                  <a:schemeClr val="bg1">
                    <a:lumMod val="95000"/>
                    <a:lumOff val="5000"/>
                  </a:schemeClr>
                </a:solidFill>
              </a:rPr>
              <a:t>t</a:t>
            </a:r>
          </a:p>
        </p:txBody>
      </p:sp>
      <p:sp>
        <p:nvSpPr>
          <p:cNvPr id="3" name="object 3"/>
          <p:cNvSpPr txBox="1">
            <a:spLocks noGrp="1"/>
          </p:cNvSpPr>
          <p:nvPr>
            <p:ph idx="1"/>
          </p:nvPr>
        </p:nvSpPr>
        <p:spPr>
          <a:xfrm>
            <a:off x="914400" y="1510280"/>
            <a:ext cx="8534400" cy="4432560"/>
          </a:xfrm>
          <a:prstGeom prst="rect">
            <a:avLst/>
          </a:prstGeom>
        </p:spPr>
        <p:txBody>
          <a:bodyPr vert="horz" wrap="square" lIns="0" tIns="12065" rIns="0" bIns="0" rtlCol="0">
            <a:spAutoFit/>
          </a:bodyPr>
          <a:lstStyle/>
          <a:p>
            <a:pPr marL="0" marR="5080" indent="0">
              <a:lnSpc>
                <a:spcPct val="110000"/>
              </a:lnSpc>
              <a:spcBef>
                <a:spcPts val="95"/>
              </a:spcBef>
              <a:buNone/>
            </a:pPr>
            <a:r>
              <a:rPr sz="1800" spc="-125" dirty="0">
                <a:solidFill>
                  <a:schemeClr val="accent1">
                    <a:lumMod val="50000"/>
                  </a:schemeClr>
                </a:solidFill>
              </a:rPr>
              <a:t>A</a:t>
            </a:r>
            <a:r>
              <a:rPr sz="1800" spc="5" dirty="0">
                <a:solidFill>
                  <a:schemeClr val="accent1">
                    <a:lumMod val="50000"/>
                  </a:schemeClr>
                </a:solidFill>
              </a:rPr>
              <a:t> </a:t>
            </a:r>
            <a:r>
              <a:rPr sz="1800" spc="-15" dirty="0">
                <a:solidFill>
                  <a:schemeClr val="accent1">
                    <a:lumMod val="50000"/>
                  </a:schemeClr>
                </a:solidFill>
              </a:rPr>
              <a:t>price</a:t>
            </a:r>
            <a:r>
              <a:rPr sz="1800" dirty="0">
                <a:solidFill>
                  <a:schemeClr val="accent1">
                    <a:lumMod val="50000"/>
                  </a:schemeClr>
                </a:solidFill>
              </a:rPr>
              <a:t> </a:t>
            </a:r>
            <a:r>
              <a:rPr sz="1800" spc="-25" dirty="0">
                <a:solidFill>
                  <a:schemeClr val="accent1">
                    <a:lumMod val="50000"/>
                  </a:schemeClr>
                </a:solidFill>
              </a:rPr>
              <a:t>comparison</a:t>
            </a:r>
            <a:r>
              <a:rPr sz="1800" spc="5" dirty="0">
                <a:solidFill>
                  <a:schemeClr val="accent1">
                    <a:lumMod val="50000"/>
                  </a:schemeClr>
                </a:solidFill>
              </a:rPr>
              <a:t> </a:t>
            </a:r>
            <a:r>
              <a:rPr sz="1800" spc="-30" dirty="0">
                <a:solidFill>
                  <a:schemeClr val="accent1">
                    <a:lumMod val="50000"/>
                  </a:schemeClr>
                </a:solidFill>
              </a:rPr>
              <a:t>website</a:t>
            </a:r>
            <a:r>
              <a:rPr sz="1800" spc="-5" dirty="0">
                <a:solidFill>
                  <a:schemeClr val="accent1">
                    <a:lumMod val="50000"/>
                  </a:schemeClr>
                </a:solidFill>
              </a:rPr>
              <a:t> </a:t>
            </a:r>
            <a:r>
              <a:rPr sz="1800" spc="-20" dirty="0">
                <a:solidFill>
                  <a:schemeClr val="accent1">
                    <a:lumMod val="50000"/>
                  </a:schemeClr>
                </a:solidFill>
              </a:rPr>
              <a:t>provides</a:t>
            </a:r>
            <a:r>
              <a:rPr sz="1800" spc="20" dirty="0">
                <a:solidFill>
                  <a:schemeClr val="accent1">
                    <a:lumMod val="50000"/>
                  </a:schemeClr>
                </a:solidFill>
              </a:rPr>
              <a:t> </a:t>
            </a:r>
            <a:r>
              <a:rPr sz="1800" spc="-40" dirty="0">
                <a:solidFill>
                  <a:schemeClr val="accent1">
                    <a:lumMod val="50000"/>
                  </a:schemeClr>
                </a:solidFill>
              </a:rPr>
              <a:t>platform</a:t>
            </a:r>
            <a:r>
              <a:rPr sz="1800" spc="-5" dirty="0">
                <a:solidFill>
                  <a:schemeClr val="accent1">
                    <a:lumMod val="50000"/>
                  </a:schemeClr>
                </a:solidFill>
              </a:rPr>
              <a:t> </a:t>
            </a:r>
            <a:r>
              <a:rPr sz="1800" spc="-30" dirty="0">
                <a:solidFill>
                  <a:schemeClr val="accent1">
                    <a:lumMod val="50000"/>
                  </a:schemeClr>
                </a:solidFill>
              </a:rPr>
              <a:t>for</a:t>
            </a:r>
            <a:r>
              <a:rPr sz="1800" dirty="0">
                <a:solidFill>
                  <a:schemeClr val="accent1">
                    <a:lumMod val="50000"/>
                  </a:schemeClr>
                </a:solidFill>
              </a:rPr>
              <a:t> </a:t>
            </a:r>
            <a:r>
              <a:rPr sz="1800" spc="-20" dirty="0">
                <a:solidFill>
                  <a:schemeClr val="accent1">
                    <a:lumMod val="50000"/>
                  </a:schemeClr>
                </a:solidFill>
              </a:rPr>
              <a:t>customers</a:t>
            </a:r>
            <a:r>
              <a:rPr sz="1800" spc="5" dirty="0">
                <a:solidFill>
                  <a:schemeClr val="accent1">
                    <a:lumMod val="50000"/>
                  </a:schemeClr>
                </a:solidFill>
              </a:rPr>
              <a:t> </a:t>
            </a:r>
            <a:r>
              <a:rPr sz="1800" spc="-40" dirty="0">
                <a:solidFill>
                  <a:schemeClr val="accent1">
                    <a:lumMod val="50000"/>
                  </a:schemeClr>
                </a:solidFill>
              </a:rPr>
              <a:t>to</a:t>
            </a:r>
            <a:r>
              <a:rPr sz="1800" spc="5" dirty="0">
                <a:solidFill>
                  <a:schemeClr val="accent1">
                    <a:lumMod val="50000"/>
                  </a:schemeClr>
                </a:solidFill>
              </a:rPr>
              <a:t> </a:t>
            </a:r>
            <a:r>
              <a:rPr sz="1800" spc="-15" dirty="0">
                <a:solidFill>
                  <a:schemeClr val="accent1">
                    <a:lumMod val="50000"/>
                  </a:schemeClr>
                </a:solidFill>
              </a:rPr>
              <a:t>check</a:t>
            </a:r>
            <a:r>
              <a:rPr sz="1800" spc="-5" dirty="0">
                <a:solidFill>
                  <a:schemeClr val="accent1">
                    <a:lumMod val="50000"/>
                  </a:schemeClr>
                </a:solidFill>
              </a:rPr>
              <a:t> </a:t>
            </a:r>
            <a:r>
              <a:rPr sz="1800" spc="-10" dirty="0">
                <a:solidFill>
                  <a:schemeClr val="accent1">
                    <a:lumMod val="50000"/>
                  </a:schemeClr>
                </a:solidFill>
              </a:rPr>
              <a:t>on</a:t>
            </a:r>
            <a:r>
              <a:rPr sz="1800" spc="10" dirty="0">
                <a:solidFill>
                  <a:schemeClr val="accent1">
                    <a:lumMod val="50000"/>
                  </a:schemeClr>
                </a:solidFill>
              </a:rPr>
              <a:t> </a:t>
            </a:r>
            <a:r>
              <a:rPr sz="1800" spc="-15" dirty="0">
                <a:solidFill>
                  <a:schemeClr val="accent1">
                    <a:lumMod val="50000"/>
                  </a:schemeClr>
                </a:solidFill>
              </a:rPr>
              <a:t>the</a:t>
            </a:r>
            <a:r>
              <a:rPr sz="1800" spc="5" dirty="0">
                <a:solidFill>
                  <a:schemeClr val="accent1">
                    <a:lumMod val="50000"/>
                  </a:schemeClr>
                </a:solidFill>
              </a:rPr>
              <a:t> </a:t>
            </a:r>
            <a:r>
              <a:rPr sz="1800" spc="-15" dirty="0">
                <a:solidFill>
                  <a:schemeClr val="accent1">
                    <a:lumMod val="50000"/>
                  </a:schemeClr>
                </a:solidFill>
              </a:rPr>
              <a:t>price</a:t>
            </a:r>
            <a:r>
              <a:rPr sz="1800" spc="10" dirty="0">
                <a:solidFill>
                  <a:schemeClr val="accent1">
                    <a:lumMod val="50000"/>
                  </a:schemeClr>
                </a:solidFill>
              </a:rPr>
              <a:t> </a:t>
            </a:r>
            <a:r>
              <a:rPr sz="1800" spc="-25" dirty="0">
                <a:solidFill>
                  <a:schemeClr val="accent1">
                    <a:lumMod val="50000"/>
                  </a:schemeClr>
                </a:solidFill>
              </a:rPr>
              <a:t>of</a:t>
            </a:r>
            <a:r>
              <a:rPr sz="1800" dirty="0">
                <a:solidFill>
                  <a:schemeClr val="accent1">
                    <a:lumMod val="50000"/>
                  </a:schemeClr>
                </a:solidFill>
              </a:rPr>
              <a:t> </a:t>
            </a:r>
            <a:r>
              <a:rPr sz="1800" spc="-15" dirty="0">
                <a:solidFill>
                  <a:schemeClr val="accent1">
                    <a:lumMod val="50000"/>
                  </a:schemeClr>
                </a:solidFill>
              </a:rPr>
              <a:t>the</a:t>
            </a:r>
            <a:r>
              <a:rPr sz="1800" spc="10" dirty="0">
                <a:solidFill>
                  <a:schemeClr val="accent1">
                    <a:lumMod val="50000"/>
                  </a:schemeClr>
                </a:solidFill>
              </a:rPr>
              <a:t> </a:t>
            </a:r>
            <a:r>
              <a:rPr sz="1800" spc="-15" dirty="0">
                <a:solidFill>
                  <a:schemeClr val="accent1">
                    <a:lumMod val="50000"/>
                  </a:schemeClr>
                </a:solidFill>
              </a:rPr>
              <a:t>products</a:t>
            </a:r>
            <a:r>
              <a:rPr sz="1800" spc="10" dirty="0">
                <a:solidFill>
                  <a:schemeClr val="accent1">
                    <a:lumMod val="50000"/>
                  </a:schemeClr>
                </a:solidFill>
              </a:rPr>
              <a:t> </a:t>
            </a:r>
            <a:r>
              <a:rPr sz="1800" spc="-15" dirty="0">
                <a:solidFill>
                  <a:schemeClr val="accent1">
                    <a:lumMod val="50000"/>
                  </a:schemeClr>
                </a:solidFill>
              </a:rPr>
              <a:t>and </a:t>
            </a:r>
            <a:r>
              <a:rPr sz="1800" spc="-10" dirty="0">
                <a:solidFill>
                  <a:schemeClr val="accent1">
                    <a:lumMod val="50000"/>
                  </a:schemeClr>
                </a:solidFill>
              </a:rPr>
              <a:t> sellers</a:t>
            </a:r>
            <a:r>
              <a:rPr sz="1800" spc="10" dirty="0">
                <a:solidFill>
                  <a:schemeClr val="accent1">
                    <a:lumMod val="50000"/>
                  </a:schemeClr>
                </a:solidFill>
              </a:rPr>
              <a:t> </a:t>
            </a:r>
            <a:r>
              <a:rPr sz="1800" spc="-40" dirty="0">
                <a:solidFill>
                  <a:schemeClr val="accent1">
                    <a:lumMod val="50000"/>
                  </a:schemeClr>
                </a:solidFill>
              </a:rPr>
              <a:t>will</a:t>
            </a:r>
            <a:r>
              <a:rPr sz="1800" spc="5" dirty="0">
                <a:solidFill>
                  <a:schemeClr val="accent1">
                    <a:lumMod val="50000"/>
                  </a:schemeClr>
                </a:solidFill>
              </a:rPr>
              <a:t> </a:t>
            </a:r>
            <a:r>
              <a:rPr sz="1800" spc="-10" dirty="0">
                <a:solidFill>
                  <a:schemeClr val="accent1">
                    <a:lumMod val="50000"/>
                  </a:schemeClr>
                </a:solidFill>
              </a:rPr>
              <a:t>be</a:t>
            </a:r>
            <a:r>
              <a:rPr sz="1800" spc="-15" dirty="0">
                <a:solidFill>
                  <a:schemeClr val="accent1">
                    <a:lumMod val="50000"/>
                  </a:schemeClr>
                </a:solidFill>
              </a:rPr>
              <a:t> </a:t>
            </a:r>
            <a:r>
              <a:rPr sz="1800" spc="-20" dirty="0">
                <a:solidFill>
                  <a:schemeClr val="accent1">
                    <a:lumMod val="50000"/>
                  </a:schemeClr>
                </a:solidFill>
              </a:rPr>
              <a:t>able</a:t>
            </a:r>
            <a:r>
              <a:rPr sz="1800" dirty="0">
                <a:solidFill>
                  <a:schemeClr val="accent1">
                    <a:lumMod val="50000"/>
                  </a:schemeClr>
                </a:solidFill>
              </a:rPr>
              <a:t> </a:t>
            </a:r>
            <a:r>
              <a:rPr sz="1800" spc="-35" dirty="0">
                <a:solidFill>
                  <a:schemeClr val="accent1">
                    <a:lumMod val="50000"/>
                  </a:schemeClr>
                </a:solidFill>
              </a:rPr>
              <a:t>to</a:t>
            </a:r>
            <a:r>
              <a:rPr sz="1800" dirty="0">
                <a:solidFill>
                  <a:schemeClr val="accent1">
                    <a:lumMod val="50000"/>
                  </a:schemeClr>
                </a:solidFill>
              </a:rPr>
              <a:t> </a:t>
            </a:r>
            <a:r>
              <a:rPr sz="1800" spc="-45" dirty="0">
                <a:solidFill>
                  <a:schemeClr val="accent1">
                    <a:lumMod val="50000"/>
                  </a:schemeClr>
                </a:solidFill>
              </a:rPr>
              <a:t>promote</a:t>
            </a:r>
            <a:r>
              <a:rPr sz="1800" spc="5" dirty="0">
                <a:solidFill>
                  <a:schemeClr val="accent1">
                    <a:lumMod val="50000"/>
                  </a:schemeClr>
                </a:solidFill>
              </a:rPr>
              <a:t> </a:t>
            </a:r>
            <a:r>
              <a:rPr sz="1800" spc="-15" dirty="0">
                <a:solidFill>
                  <a:schemeClr val="accent1">
                    <a:lumMod val="50000"/>
                  </a:schemeClr>
                </a:solidFill>
              </a:rPr>
              <a:t>their</a:t>
            </a:r>
            <a:r>
              <a:rPr sz="1800" spc="-5" dirty="0">
                <a:solidFill>
                  <a:schemeClr val="accent1">
                    <a:lumMod val="50000"/>
                  </a:schemeClr>
                </a:solidFill>
              </a:rPr>
              <a:t> </a:t>
            </a:r>
            <a:r>
              <a:rPr sz="1800" spc="-10" dirty="0">
                <a:solidFill>
                  <a:schemeClr val="accent1">
                    <a:lumMod val="50000"/>
                  </a:schemeClr>
                </a:solidFill>
              </a:rPr>
              <a:t>products</a:t>
            </a:r>
            <a:r>
              <a:rPr sz="1800" spc="5" dirty="0">
                <a:solidFill>
                  <a:schemeClr val="accent1">
                    <a:lumMod val="50000"/>
                  </a:schemeClr>
                </a:solidFill>
              </a:rPr>
              <a:t> </a:t>
            </a:r>
            <a:r>
              <a:rPr sz="1800" spc="-15" dirty="0">
                <a:solidFill>
                  <a:schemeClr val="accent1">
                    <a:lumMod val="50000"/>
                  </a:schemeClr>
                </a:solidFill>
              </a:rPr>
              <a:t>online.</a:t>
            </a:r>
            <a:r>
              <a:rPr sz="1800" spc="25" dirty="0">
                <a:solidFill>
                  <a:schemeClr val="accent1">
                    <a:lumMod val="50000"/>
                  </a:schemeClr>
                </a:solidFill>
              </a:rPr>
              <a:t> </a:t>
            </a:r>
            <a:r>
              <a:rPr sz="1800" spc="-10" dirty="0">
                <a:solidFill>
                  <a:schemeClr val="accent1">
                    <a:lumMod val="50000"/>
                  </a:schemeClr>
                </a:solidFill>
              </a:rPr>
              <a:t>This</a:t>
            </a:r>
            <a:r>
              <a:rPr sz="1800" dirty="0">
                <a:solidFill>
                  <a:schemeClr val="accent1">
                    <a:lumMod val="50000"/>
                  </a:schemeClr>
                </a:solidFill>
              </a:rPr>
              <a:t> </a:t>
            </a:r>
            <a:r>
              <a:rPr sz="1800" spc="-15" dirty="0">
                <a:solidFill>
                  <a:schemeClr val="accent1">
                    <a:lumMod val="50000"/>
                  </a:schemeClr>
                </a:solidFill>
              </a:rPr>
              <a:t>project,</a:t>
            </a:r>
            <a:r>
              <a:rPr sz="1800" spc="5" dirty="0">
                <a:solidFill>
                  <a:schemeClr val="accent1">
                    <a:lumMod val="50000"/>
                  </a:schemeClr>
                </a:solidFill>
              </a:rPr>
              <a:t> </a:t>
            </a:r>
            <a:r>
              <a:rPr sz="1800" spc="-35" dirty="0">
                <a:solidFill>
                  <a:schemeClr val="accent1">
                    <a:lumMod val="50000"/>
                  </a:schemeClr>
                </a:solidFill>
              </a:rPr>
              <a:t>named</a:t>
            </a:r>
            <a:r>
              <a:rPr sz="1800" spc="20" dirty="0">
                <a:solidFill>
                  <a:schemeClr val="accent1">
                    <a:lumMod val="50000"/>
                  </a:schemeClr>
                </a:solidFill>
              </a:rPr>
              <a:t> </a:t>
            </a:r>
            <a:r>
              <a:rPr sz="1800" spc="-10" dirty="0">
                <a:solidFill>
                  <a:schemeClr val="accent1">
                    <a:lumMod val="50000"/>
                  </a:schemeClr>
                </a:solidFill>
              </a:rPr>
              <a:t>as</a:t>
            </a:r>
            <a:r>
              <a:rPr sz="1800" spc="5" dirty="0">
                <a:solidFill>
                  <a:schemeClr val="accent1">
                    <a:lumMod val="50000"/>
                  </a:schemeClr>
                </a:solidFill>
              </a:rPr>
              <a:t> </a:t>
            </a:r>
            <a:r>
              <a:rPr sz="1800" spc="-45" dirty="0">
                <a:solidFill>
                  <a:schemeClr val="accent1">
                    <a:lumMod val="50000"/>
                  </a:schemeClr>
                </a:solidFill>
              </a:rPr>
              <a:t>PriceWar.com</a:t>
            </a:r>
            <a:r>
              <a:rPr sz="1800" spc="-5" dirty="0">
                <a:solidFill>
                  <a:schemeClr val="accent1">
                    <a:lumMod val="50000"/>
                  </a:schemeClr>
                </a:solidFill>
              </a:rPr>
              <a:t> </a:t>
            </a:r>
            <a:r>
              <a:rPr sz="1800" spc="-10" dirty="0">
                <a:solidFill>
                  <a:schemeClr val="accent1">
                    <a:lumMod val="50000"/>
                  </a:schemeClr>
                </a:solidFill>
              </a:rPr>
              <a:t>is</a:t>
            </a:r>
            <a:r>
              <a:rPr sz="1800" dirty="0">
                <a:solidFill>
                  <a:schemeClr val="accent1">
                    <a:lumMod val="50000"/>
                  </a:schemeClr>
                </a:solidFill>
              </a:rPr>
              <a:t> </a:t>
            </a:r>
            <a:r>
              <a:rPr sz="1800" spc="-15" dirty="0">
                <a:solidFill>
                  <a:schemeClr val="accent1">
                    <a:lumMod val="50000"/>
                  </a:schemeClr>
                </a:solidFill>
              </a:rPr>
              <a:t>the</a:t>
            </a:r>
            <a:r>
              <a:rPr sz="1800" spc="5" dirty="0">
                <a:solidFill>
                  <a:schemeClr val="accent1">
                    <a:lumMod val="50000"/>
                  </a:schemeClr>
                </a:solidFill>
              </a:rPr>
              <a:t> </a:t>
            </a:r>
            <a:r>
              <a:rPr sz="1800" spc="-20" dirty="0">
                <a:solidFill>
                  <a:schemeClr val="accent1">
                    <a:lumMod val="50000"/>
                  </a:schemeClr>
                </a:solidFill>
              </a:rPr>
              <a:t>place </a:t>
            </a:r>
            <a:r>
              <a:rPr sz="1800" spc="-15" dirty="0">
                <a:solidFill>
                  <a:schemeClr val="accent1">
                    <a:lumMod val="50000"/>
                  </a:schemeClr>
                </a:solidFill>
              </a:rPr>
              <a:t> </a:t>
            </a:r>
            <a:r>
              <a:rPr sz="1800" spc="-20" dirty="0">
                <a:solidFill>
                  <a:schemeClr val="accent1">
                    <a:lumMod val="50000"/>
                  </a:schemeClr>
                </a:solidFill>
              </a:rPr>
              <a:t>where</a:t>
            </a:r>
            <a:r>
              <a:rPr sz="1800" dirty="0">
                <a:solidFill>
                  <a:schemeClr val="accent1">
                    <a:lumMod val="50000"/>
                  </a:schemeClr>
                </a:solidFill>
              </a:rPr>
              <a:t> </a:t>
            </a:r>
            <a:r>
              <a:rPr sz="1800" spc="-10" dirty="0">
                <a:solidFill>
                  <a:schemeClr val="accent1">
                    <a:lumMod val="50000"/>
                  </a:schemeClr>
                </a:solidFill>
              </a:rPr>
              <a:t>shoppers</a:t>
            </a:r>
            <a:r>
              <a:rPr sz="1800" spc="10" dirty="0">
                <a:solidFill>
                  <a:schemeClr val="accent1">
                    <a:lumMod val="50000"/>
                  </a:schemeClr>
                </a:solidFill>
              </a:rPr>
              <a:t> </a:t>
            </a:r>
            <a:r>
              <a:rPr sz="1800" spc="-10" dirty="0">
                <a:solidFill>
                  <a:schemeClr val="accent1">
                    <a:lumMod val="50000"/>
                  </a:schemeClr>
                </a:solidFill>
              </a:rPr>
              <a:t>could</a:t>
            </a:r>
            <a:r>
              <a:rPr sz="1800" spc="10" dirty="0">
                <a:solidFill>
                  <a:schemeClr val="accent1">
                    <a:lumMod val="50000"/>
                  </a:schemeClr>
                </a:solidFill>
              </a:rPr>
              <a:t> </a:t>
            </a:r>
            <a:r>
              <a:rPr sz="1800" spc="-20" dirty="0">
                <a:solidFill>
                  <a:schemeClr val="accent1">
                    <a:lumMod val="50000"/>
                  </a:schemeClr>
                </a:solidFill>
              </a:rPr>
              <a:t>find</a:t>
            </a:r>
            <a:r>
              <a:rPr sz="1800" spc="10" dirty="0">
                <a:solidFill>
                  <a:schemeClr val="accent1">
                    <a:lumMod val="50000"/>
                  </a:schemeClr>
                </a:solidFill>
              </a:rPr>
              <a:t> </a:t>
            </a:r>
            <a:r>
              <a:rPr sz="1800" spc="-15" dirty="0">
                <a:solidFill>
                  <a:schemeClr val="accent1">
                    <a:lumMod val="50000"/>
                  </a:schemeClr>
                </a:solidFill>
              </a:rPr>
              <a:t>the</a:t>
            </a:r>
            <a:r>
              <a:rPr sz="1800" spc="5" dirty="0">
                <a:solidFill>
                  <a:schemeClr val="accent1">
                    <a:lumMod val="50000"/>
                  </a:schemeClr>
                </a:solidFill>
              </a:rPr>
              <a:t> </a:t>
            </a:r>
            <a:r>
              <a:rPr sz="1800" spc="-25" dirty="0">
                <a:solidFill>
                  <a:schemeClr val="accent1">
                    <a:lumMod val="50000"/>
                  </a:schemeClr>
                </a:solidFill>
              </a:rPr>
              <a:t>great</a:t>
            </a:r>
            <a:r>
              <a:rPr sz="1800" spc="-5" dirty="0">
                <a:solidFill>
                  <a:schemeClr val="accent1">
                    <a:lumMod val="50000"/>
                  </a:schemeClr>
                </a:solidFill>
              </a:rPr>
              <a:t> </a:t>
            </a:r>
            <a:r>
              <a:rPr sz="1800" spc="-10" dirty="0">
                <a:solidFill>
                  <a:schemeClr val="accent1">
                    <a:lumMod val="50000"/>
                  </a:schemeClr>
                </a:solidFill>
              </a:rPr>
              <a:t>deals</a:t>
            </a:r>
            <a:r>
              <a:rPr sz="1800" spc="30" dirty="0">
                <a:solidFill>
                  <a:schemeClr val="accent1">
                    <a:lumMod val="50000"/>
                  </a:schemeClr>
                </a:solidFill>
              </a:rPr>
              <a:t> </a:t>
            </a:r>
            <a:r>
              <a:rPr sz="1800" spc="-10" dirty="0">
                <a:solidFill>
                  <a:schemeClr val="accent1">
                    <a:lumMod val="50000"/>
                  </a:schemeClr>
                </a:solidFill>
              </a:rPr>
              <a:t>on</a:t>
            </a:r>
            <a:r>
              <a:rPr sz="1800" spc="-5" dirty="0">
                <a:solidFill>
                  <a:schemeClr val="accent1">
                    <a:lumMod val="50000"/>
                  </a:schemeClr>
                </a:solidFill>
              </a:rPr>
              <a:t> </a:t>
            </a:r>
            <a:r>
              <a:rPr sz="1800" spc="-15" dirty="0">
                <a:solidFill>
                  <a:schemeClr val="accent1">
                    <a:lumMod val="50000"/>
                  </a:schemeClr>
                </a:solidFill>
              </a:rPr>
              <a:t>the</a:t>
            </a:r>
            <a:r>
              <a:rPr sz="1800" spc="5" dirty="0">
                <a:solidFill>
                  <a:schemeClr val="accent1">
                    <a:lumMod val="50000"/>
                  </a:schemeClr>
                </a:solidFill>
              </a:rPr>
              <a:t> </a:t>
            </a:r>
            <a:r>
              <a:rPr sz="1800" spc="-40" dirty="0">
                <a:solidFill>
                  <a:schemeClr val="accent1">
                    <a:lumMod val="50000"/>
                  </a:schemeClr>
                </a:solidFill>
              </a:rPr>
              <a:t>home</a:t>
            </a:r>
            <a:r>
              <a:rPr sz="1800" dirty="0">
                <a:solidFill>
                  <a:schemeClr val="accent1">
                    <a:lumMod val="50000"/>
                  </a:schemeClr>
                </a:solidFill>
              </a:rPr>
              <a:t> </a:t>
            </a:r>
            <a:r>
              <a:rPr sz="1800" spc="-20" dirty="0">
                <a:solidFill>
                  <a:schemeClr val="accent1">
                    <a:lumMod val="50000"/>
                  </a:schemeClr>
                </a:solidFill>
              </a:rPr>
              <a:t>groceries</a:t>
            </a:r>
            <a:r>
              <a:rPr sz="1800" spc="10" dirty="0">
                <a:solidFill>
                  <a:schemeClr val="accent1">
                    <a:lumMod val="50000"/>
                  </a:schemeClr>
                </a:solidFill>
              </a:rPr>
              <a:t> </a:t>
            </a:r>
            <a:r>
              <a:rPr sz="1800" spc="-15" dirty="0">
                <a:solidFill>
                  <a:schemeClr val="accent1">
                    <a:lumMod val="50000"/>
                  </a:schemeClr>
                </a:solidFill>
              </a:rPr>
              <a:t>products</a:t>
            </a:r>
            <a:r>
              <a:rPr sz="1800" spc="10" dirty="0">
                <a:solidFill>
                  <a:schemeClr val="accent1">
                    <a:lumMod val="50000"/>
                  </a:schemeClr>
                </a:solidFill>
              </a:rPr>
              <a:t> </a:t>
            </a:r>
            <a:r>
              <a:rPr sz="1800" spc="-20" dirty="0">
                <a:solidFill>
                  <a:schemeClr val="accent1">
                    <a:lumMod val="50000"/>
                  </a:schemeClr>
                </a:solidFill>
              </a:rPr>
              <a:t>where</a:t>
            </a:r>
            <a:r>
              <a:rPr sz="1800" dirty="0">
                <a:solidFill>
                  <a:schemeClr val="accent1">
                    <a:lumMod val="50000"/>
                  </a:schemeClr>
                </a:solidFill>
              </a:rPr>
              <a:t> </a:t>
            </a:r>
            <a:r>
              <a:rPr sz="1800" spc="-15" dirty="0">
                <a:solidFill>
                  <a:schemeClr val="accent1">
                    <a:lumMod val="50000"/>
                  </a:schemeClr>
                </a:solidFill>
              </a:rPr>
              <a:t>the</a:t>
            </a:r>
            <a:r>
              <a:rPr sz="1800" spc="5" dirty="0">
                <a:solidFill>
                  <a:schemeClr val="accent1">
                    <a:lumMod val="50000"/>
                  </a:schemeClr>
                </a:solidFill>
              </a:rPr>
              <a:t> </a:t>
            </a:r>
            <a:r>
              <a:rPr sz="1800" spc="-5" dirty="0">
                <a:solidFill>
                  <a:schemeClr val="accent1">
                    <a:lumMod val="50000"/>
                  </a:schemeClr>
                </a:solidFill>
              </a:rPr>
              <a:t>results</a:t>
            </a:r>
            <a:r>
              <a:rPr sz="1800" spc="10" dirty="0">
                <a:solidFill>
                  <a:schemeClr val="accent1">
                    <a:lumMod val="50000"/>
                  </a:schemeClr>
                </a:solidFill>
              </a:rPr>
              <a:t> </a:t>
            </a:r>
            <a:r>
              <a:rPr sz="1800" spc="-20" dirty="0">
                <a:solidFill>
                  <a:schemeClr val="accent1">
                    <a:lumMod val="50000"/>
                  </a:schemeClr>
                </a:solidFill>
              </a:rPr>
              <a:t>are</a:t>
            </a:r>
            <a:r>
              <a:rPr sz="1800" spc="5" dirty="0">
                <a:solidFill>
                  <a:schemeClr val="accent1">
                    <a:lumMod val="50000"/>
                  </a:schemeClr>
                </a:solidFill>
              </a:rPr>
              <a:t> </a:t>
            </a:r>
            <a:r>
              <a:rPr sz="1800" spc="-5" dirty="0">
                <a:solidFill>
                  <a:schemeClr val="accent1">
                    <a:lumMod val="50000"/>
                  </a:schemeClr>
                </a:solidFill>
              </a:rPr>
              <a:t>sorted </a:t>
            </a:r>
            <a:r>
              <a:rPr sz="1800" spc="-434" dirty="0">
                <a:solidFill>
                  <a:schemeClr val="accent1">
                    <a:lumMod val="50000"/>
                  </a:schemeClr>
                </a:solidFill>
              </a:rPr>
              <a:t> </a:t>
            </a:r>
            <a:r>
              <a:rPr sz="1800" spc="-50" dirty="0">
                <a:solidFill>
                  <a:schemeClr val="accent1">
                    <a:lumMod val="50000"/>
                  </a:schemeClr>
                </a:solidFill>
              </a:rPr>
              <a:t>from</a:t>
            </a:r>
            <a:r>
              <a:rPr sz="1800" dirty="0">
                <a:solidFill>
                  <a:schemeClr val="accent1">
                    <a:lumMod val="50000"/>
                  </a:schemeClr>
                </a:solidFill>
              </a:rPr>
              <a:t> </a:t>
            </a:r>
            <a:r>
              <a:rPr sz="1800" spc="-15" dirty="0">
                <a:solidFill>
                  <a:schemeClr val="accent1">
                    <a:lumMod val="50000"/>
                  </a:schemeClr>
                </a:solidFill>
              </a:rPr>
              <a:t>the</a:t>
            </a:r>
            <a:r>
              <a:rPr sz="1800" dirty="0">
                <a:solidFill>
                  <a:schemeClr val="accent1">
                    <a:lumMod val="50000"/>
                  </a:schemeClr>
                </a:solidFill>
              </a:rPr>
              <a:t> </a:t>
            </a:r>
            <a:r>
              <a:rPr sz="1800" spc="-10" dirty="0">
                <a:solidFill>
                  <a:schemeClr val="accent1">
                    <a:lumMod val="50000"/>
                  </a:schemeClr>
                </a:solidFill>
              </a:rPr>
              <a:t>cheapest</a:t>
            </a:r>
            <a:r>
              <a:rPr sz="1800" spc="5" dirty="0">
                <a:solidFill>
                  <a:schemeClr val="accent1">
                    <a:lumMod val="50000"/>
                  </a:schemeClr>
                </a:solidFill>
              </a:rPr>
              <a:t> </a:t>
            </a:r>
            <a:r>
              <a:rPr sz="1800" spc="-15" dirty="0">
                <a:solidFill>
                  <a:schemeClr val="accent1">
                    <a:lumMod val="50000"/>
                  </a:schemeClr>
                </a:solidFill>
              </a:rPr>
              <a:t>price</a:t>
            </a:r>
            <a:r>
              <a:rPr sz="1800" dirty="0">
                <a:solidFill>
                  <a:schemeClr val="accent1">
                    <a:lumMod val="50000"/>
                  </a:schemeClr>
                </a:solidFill>
              </a:rPr>
              <a:t> </a:t>
            </a:r>
            <a:r>
              <a:rPr sz="1800" spc="-20" dirty="0">
                <a:solidFill>
                  <a:schemeClr val="accent1">
                    <a:lumMod val="50000"/>
                  </a:schemeClr>
                </a:solidFill>
              </a:rPr>
              <a:t>onwards.</a:t>
            </a:r>
            <a:endParaRPr lang="en-US" sz="1800" spc="-20" dirty="0">
              <a:solidFill>
                <a:schemeClr val="accent1">
                  <a:lumMod val="50000"/>
                </a:schemeClr>
              </a:solidFill>
            </a:endParaRPr>
          </a:p>
          <a:p>
            <a:pPr marL="0" marR="5080" indent="0">
              <a:lnSpc>
                <a:spcPct val="110000"/>
              </a:lnSpc>
              <a:spcBef>
                <a:spcPts val="95"/>
              </a:spcBef>
              <a:buNone/>
            </a:pPr>
            <a:r>
              <a:rPr sz="1800" spc="-5" dirty="0">
                <a:solidFill>
                  <a:schemeClr val="accent1">
                    <a:lumMod val="50000"/>
                  </a:schemeClr>
                </a:solidFill>
              </a:rPr>
              <a:t>The</a:t>
            </a:r>
            <a:r>
              <a:rPr sz="1800" spc="5" dirty="0">
                <a:solidFill>
                  <a:schemeClr val="accent1">
                    <a:lumMod val="50000"/>
                  </a:schemeClr>
                </a:solidFill>
              </a:rPr>
              <a:t> </a:t>
            </a:r>
            <a:r>
              <a:rPr sz="1800" spc="-25" dirty="0">
                <a:solidFill>
                  <a:schemeClr val="accent1">
                    <a:lumMod val="50000"/>
                  </a:schemeClr>
                </a:solidFill>
              </a:rPr>
              <a:t>website</a:t>
            </a:r>
            <a:r>
              <a:rPr sz="1800" dirty="0">
                <a:solidFill>
                  <a:schemeClr val="accent1">
                    <a:lumMod val="50000"/>
                  </a:schemeClr>
                </a:solidFill>
              </a:rPr>
              <a:t> </a:t>
            </a:r>
            <a:r>
              <a:rPr sz="1800" spc="-40" dirty="0">
                <a:solidFill>
                  <a:schemeClr val="accent1">
                    <a:lumMod val="50000"/>
                  </a:schemeClr>
                </a:solidFill>
              </a:rPr>
              <a:t>will</a:t>
            </a:r>
            <a:r>
              <a:rPr sz="1800" spc="10" dirty="0">
                <a:solidFill>
                  <a:schemeClr val="accent1">
                    <a:lumMod val="50000"/>
                  </a:schemeClr>
                </a:solidFill>
              </a:rPr>
              <a:t> </a:t>
            </a:r>
            <a:r>
              <a:rPr sz="1800" spc="-10" dirty="0">
                <a:solidFill>
                  <a:schemeClr val="accent1">
                    <a:lumMod val="50000"/>
                  </a:schemeClr>
                </a:solidFill>
              </a:rPr>
              <a:t>be</a:t>
            </a:r>
            <a:r>
              <a:rPr sz="1800" spc="-15" dirty="0">
                <a:solidFill>
                  <a:schemeClr val="accent1">
                    <a:lumMod val="50000"/>
                  </a:schemeClr>
                </a:solidFill>
              </a:rPr>
              <a:t> </a:t>
            </a:r>
            <a:r>
              <a:rPr sz="1800" spc="-20" dirty="0">
                <a:solidFill>
                  <a:schemeClr val="accent1">
                    <a:lumMod val="50000"/>
                  </a:schemeClr>
                </a:solidFill>
              </a:rPr>
              <a:t>beneficial</a:t>
            </a:r>
            <a:r>
              <a:rPr sz="1800" dirty="0">
                <a:solidFill>
                  <a:schemeClr val="accent1">
                    <a:lumMod val="50000"/>
                  </a:schemeClr>
                </a:solidFill>
              </a:rPr>
              <a:t> </a:t>
            </a:r>
            <a:r>
              <a:rPr sz="1800" spc="-35" dirty="0">
                <a:solidFill>
                  <a:schemeClr val="accent1">
                    <a:lumMod val="50000"/>
                  </a:schemeClr>
                </a:solidFill>
              </a:rPr>
              <a:t>towards</a:t>
            </a:r>
            <a:r>
              <a:rPr sz="1800" spc="10" dirty="0">
                <a:solidFill>
                  <a:schemeClr val="accent1">
                    <a:lumMod val="50000"/>
                  </a:schemeClr>
                </a:solidFill>
              </a:rPr>
              <a:t> </a:t>
            </a:r>
            <a:r>
              <a:rPr sz="1800" spc="-15" dirty="0">
                <a:solidFill>
                  <a:schemeClr val="accent1">
                    <a:lumMod val="50000"/>
                  </a:schemeClr>
                </a:solidFill>
              </a:rPr>
              <a:t>the</a:t>
            </a:r>
            <a:r>
              <a:rPr sz="1800" spc="-10" dirty="0">
                <a:solidFill>
                  <a:schemeClr val="accent1">
                    <a:lumMod val="50000"/>
                  </a:schemeClr>
                </a:solidFill>
              </a:rPr>
              <a:t> </a:t>
            </a:r>
            <a:r>
              <a:rPr sz="1800" spc="-15" dirty="0">
                <a:solidFill>
                  <a:schemeClr val="accent1">
                    <a:lumMod val="50000"/>
                  </a:schemeClr>
                </a:solidFill>
              </a:rPr>
              <a:t>sellers/retailers</a:t>
            </a:r>
            <a:r>
              <a:rPr sz="1800" spc="30" dirty="0">
                <a:solidFill>
                  <a:schemeClr val="accent1">
                    <a:lumMod val="50000"/>
                  </a:schemeClr>
                </a:solidFill>
              </a:rPr>
              <a:t> </a:t>
            </a:r>
            <a:r>
              <a:rPr sz="1800" spc="-10" dirty="0">
                <a:solidFill>
                  <a:schemeClr val="accent1">
                    <a:lumMod val="50000"/>
                  </a:schemeClr>
                </a:solidFill>
              </a:rPr>
              <a:t>as</a:t>
            </a:r>
            <a:r>
              <a:rPr sz="1800" spc="5" dirty="0">
                <a:solidFill>
                  <a:schemeClr val="accent1">
                    <a:lumMod val="50000"/>
                  </a:schemeClr>
                </a:solidFill>
              </a:rPr>
              <a:t> </a:t>
            </a:r>
            <a:r>
              <a:rPr sz="1800" spc="-40" dirty="0">
                <a:solidFill>
                  <a:schemeClr val="accent1">
                    <a:lumMod val="50000"/>
                  </a:schemeClr>
                </a:solidFill>
              </a:rPr>
              <a:t>well</a:t>
            </a:r>
            <a:r>
              <a:rPr sz="1800" spc="15" dirty="0">
                <a:solidFill>
                  <a:schemeClr val="accent1">
                    <a:lumMod val="50000"/>
                  </a:schemeClr>
                </a:solidFill>
              </a:rPr>
              <a:t> </a:t>
            </a:r>
            <a:r>
              <a:rPr sz="1800" spc="-10" dirty="0">
                <a:solidFill>
                  <a:schemeClr val="accent1">
                    <a:lumMod val="50000"/>
                  </a:schemeClr>
                </a:solidFill>
              </a:rPr>
              <a:t>because</a:t>
            </a:r>
            <a:r>
              <a:rPr sz="1800" dirty="0">
                <a:solidFill>
                  <a:schemeClr val="accent1">
                    <a:lumMod val="50000"/>
                  </a:schemeClr>
                </a:solidFill>
              </a:rPr>
              <a:t> </a:t>
            </a:r>
            <a:r>
              <a:rPr sz="1800" spc="-30" dirty="0">
                <a:solidFill>
                  <a:schemeClr val="accent1">
                    <a:lumMod val="50000"/>
                  </a:schemeClr>
                </a:solidFill>
              </a:rPr>
              <a:t>they</a:t>
            </a:r>
            <a:r>
              <a:rPr sz="1800" spc="-10" dirty="0">
                <a:solidFill>
                  <a:schemeClr val="accent1">
                    <a:lumMod val="50000"/>
                  </a:schemeClr>
                </a:solidFill>
              </a:rPr>
              <a:t> </a:t>
            </a:r>
            <a:r>
              <a:rPr sz="1800" spc="-40" dirty="0">
                <a:solidFill>
                  <a:schemeClr val="accent1">
                    <a:lumMod val="50000"/>
                  </a:schemeClr>
                </a:solidFill>
              </a:rPr>
              <a:t>will</a:t>
            </a:r>
            <a:r>
              <a:rPr sz="1800" spc="15" dirty="0">
                <a:solidFill>
                  <a:schemeClr val="accent1">
                    <a:lumMod val="50000"/>
                  </a:schemeClr>
                </a:solidFill>
              </a:rPr>
              <a:t> </a:t>
            </a:r>
            <a:r>
              <a:rPr sz="1800" spc="-10" dirty="0">
                <a:solidFill>
                  <a:schemeClr val="accent1">
                    <a:lumMod val="50000"/>
                  </a:schemeClr>
                </a:solidFill>
              </a:rPr>
              <a:t>be</a:t>
            </a:r>
            <a:r>
              <a:rPr sz="1800" spc="-5" dirty="0">
                <a:solidFill>
                  <a:schemeClr val="accent1">
                    <a:lumMod val="50000"/>
                  </a:schemeClr>
                </a:solidFill>
              </a:rPr>
              <a:t> </a:t>
            </a:r>
            <a:r>
              <a:rPr sz="1800" spc="-20" dirty="0">
                <a:solidFill>
                  <a:schemeClr val="accent1">
                    <a:lumMod val="50000"/>
                  </a:schemeClr>
                </a:solidFill>
              </a:rPr>
              <a:t>able </a:t>
            </a:r>
            <a:r>
              <a:rPr sz="1800" spc="-15" dirty="0">
                <a:solidFill>
                  <a:schemeClr val="accent1">
                    <a:lumMod val="50000"/>
                  </a:schemeClr>
                </a:solidFill>
              </a:rPr>
              <a:t> </a:t>
            </a:r>
            <a:r>
              <a:rPr sz="1800" spc="-40" dirty="0">
                <a:solidFill>
                  <a:schemeClr val="accent1">
                    <a:lumMod val="50000"/>
                  </a:schemeClr>
                </a:solidFill>
              </a:rPr>
              <a:t>to</a:t>
            </a:r>
            <a:r>
              <a:rPr sz="1800" spc="-5" dirty="0">
                <a:solidFill>
                  <a:schemeClr val="accent1">
                    <a:lumMod val="50000"/>
                  </a:schemeClr>
                </a:solidFill>
              </a:rPr>
              <a:t> advertise</a:t>
            </a:r>
            <a:r>
              <a:rPr sz="1800" spc="10" dirty="0">
                <a:solidFill>
                  <a:schemeClr val="accent1">
                    <a:lumMod val="50000"/>
                  </a:schemeClr>
                </a:solidFill>
              </a:rPr>
              <a:t> </a:t>
            </a:r>
            <a:r>
              <a:rPr sz="1800" spc="-20" dirty="0">
                <a:solidFill>
                  <a:schemeClr val="accent1">
                    <a:lumMod val="50000"/>
                  </a:schemeClr>
                </a:solidFill>
              </a:rPr>
              <a:t>their</a:t>
            </a:r>
            <a:r>
              <a:rPr sz="1800" dirty="0">
                <a:solidFill>
                  <a:schemeClr val="accent1">
                    <a:lumMod val="50000"/>
                  </a:schemeClr>
                </a:solidFill>
              </a:rPr>
              <a:t> </a:t>
            </a:r>
            <a:r>
              <a:rPr sz="1800" spc="-15" dirty="0">
                <a:solidFill>
                  <a:schemeClr val="accent1">
                    <a:lumMod val="50000"/>
                  </a:schemeClr>
                </a:solidFill>
              </a:rPr>
              <a:t>products</a:t>
            </a:r>
            <a:r>
              <a:rPr sz="1800" spc="5" dirty="0">
                <a:solidFill>
                  <a:schemeClr val="accent1">
                    <a:lumMod val="50000"/>
                  </a:schemeClr>
                </a:solidFill>
              </a:rPr>
              <a:t> </a:t>
            </a:r>
            <a:r>
              <a:rPr sz="1800" spc="-15" dirty="0">
                <a:solidFill>
                  <a:schemeClr val="accent1">
                    <a:lumMod val="50000"/>
                  </a:schemeClr>
                </a:solidFill>
              </a:rPr>
              <a:t>and</a:t>
            </a:r>
            <a:r>
              <a:rPr sz="1800" spc="10" dirty="0">
                <a:solidFill>
                  <a:schemeClr val="accent1">
                    <a:lumMod val="50000"/>
                  </a:schemeClr>
                </a:solidFill>
              </a:rPr>
              <a:t> </a:t>
            </a:r>
            <a:r>
              <a:rPr sz="1800" spc="-45" dirty="0">
                <a:solidFill>
                  <a:schemeClr val="accent1">
                    <a:lumMod val="50000"/>
                  </a:schemeClr>
                </a:solidFill>
              </a:rPr>
              <a:t>promote</a:t>
            </a:r>
            <a:r>
              <a:rPr sz="1800" spc="5" dirty="0">
                <a:solidFill>
                  <a:schemeClr val="accent1">
                    <a:lumMod val="50000"/>
                  </a:schemeClr>
                </a:solidFill>
              </a:rPr>
              <a:t> </a:t>
            </a:r>
            <a:r>
              <a:rPr sz="1800" spc="-15" dirty="0">
                <a:solidFill>
                  <a:schemeClr val="accent1">
                    <a:lumMod val="50000"/>
                  </a:schemeClr>
                </a:solidFill>
              </a:rPr>
              <a:t>their</a:t>
            </a:r>
            <a:r>
              <a:rPr sz="1800" spc="-5" dirty="0">
                <a:solidFill>
                  <a:schemeClr val="accent1">
                    <a:lumMod val="50000"/>
                  </a:schemeClr>
                </a:solidFill>
              </a:rPr>
              <a:t> </a:t>
            </a:r>
            <a:r>
              <a:rPr sz="1800" dirty="0">
                <a:solidFill>
                  <a:schemeClr val="accent1">
                    <a:lumMod val="50000"/>
                  </a:schemeClr>
                </a:solidFill>
              </a:rPr>
              <a:t>shops</a:t>
            </a:r>
            <a:r>
              <a:rPr sz="1800" spc="10" dirty="0">
                <a:solidFill>
                  <a:schemeClr val="accent1">
                    <a:lumMod val="50000"/>
                  </a:schemeClr>
                </a:solidFill>
              </a:rPr>
              <a:t> </a:t>
            </a:r>
            <a:r>
              <a:rPr sz="1800" spc="-25" dirty="0">
                <a:solidFill>
                  <a:schemeClr val="accent1">
                    <a:lumMod val="50000"/>
                  </a:schemeClr>
                </a:solidFill>
              </a:rPr>
              <a:t>at</a:t>
            </a:r>
            <a:r>
              <a:rPr sz="1800" dirty="0">
                <a:solidFill>
                  <a:schemeClr val="accent1">
                    <a:lumMod val="50000"/>
                  </a:schemeClr>
                </a:solidFill>
              </a:rPr>
              <a:t> </a:t>
            </a:r>
            <a:r>
              <a:rPr sz="1800" spc="-15" dirty="0">
                <a:solidFill>
                  <a:schemeClr val="accent1">
                    <a:lumMod val="50000"/>
                  </a:schemeClr>
                </a:solidFill>
              </a:rPr>
              <a:t>the</a:t>
            </a:r>
            <a:r>
              <a:rPr sz="1800" spc="-5" dirty="0">
                <a:solidFill>
                  <a:schemeClr val="accent1">
                    <a:lumMod val="50000"/>
                  </a:schemeClr>
                </a:solidFill>
              </a:rPr>
              <a:t> </a:t>
            </a:r>
            <a:r>
              <a:rPr sz="1800" spc="-30" dirty="0">
                <a:solidFill>
                  <a:schemeClr val="accent1">
                    <a:lumMod val="50000"/>
                  </a:schemeClr>
                </a:solidFill>
              </a:rPr>
              <a:t>same</a:t>
            </a:r>
            <a:r>
              <a:rPr sz="1800" spc="5" dirty="0">
                <a:solidFill>
                  <a:schemeClr val="accent1">
                    <a:lumMod val="50000"/>
                  </a:schemeClr>
                </a:solidFill>
              </a:rPr>
              <a:t> </a:t>
            </a:r>
            <a:r>
              <a:rPr sz="1800" spc="-30" dirty="0">
                <a:solidFill>
                  <a:schemeClr val="accent1">
                    <a:lumMod val="50000"/>
                  </a:schemeClr>
                </a:solidFill>
              </a:rPr>
              <a:t>time.</a:t>
            </a:r>
            <a:r>
              <a:rPr sz="1800" spc="-5" dirty="0">
                <a:solidFill>
                  <a:schemeClr val="accent1">
                    <a:lumMod val="50000"/>
                  </a:schemeClr>
                </a:solidFill>
              </a:rPr>
              <a:t> </a:t>
            </a:r>
            <a:r>
              <a:rPr sz="1800" spc="-30" dirty="0">
                <a:solidFill>
                  <a:schemeClr val="accent1">
                    <a:lumMod val="50000"/>
                  </a:schemeClr>
                </a:solidFill>
              </a:rPr>
              <a:t>Unlike</a:t>
            </a:r>
            <a:r>
              <a:rPr sz="1800" spc="5" dirty="0">
                <a:solidFill>
                  <a:schemeClr val="accent1">
                    <a:lumMod val="50000"/>
                  </a:schemeClr>
                </a:solidFill>
              </a:rPr>
              <a:t> </a:t>
            </a:r>
            <a:r>
              <a:rPr sz="1800" spc="-15" dirty="0">
                <a:solidFill>
                  <a:schemeClr val="accent1">
                    <a:lumMod val="50000"/>
                  </a:schemeClr>
                </a:solidFill>
              </a:rPr>
              <a:t>the</a:t>
            </a:r>
            <a:r>
              <a:rPr sz="1800" spc="10" dirty="0">
                <a:solidFill>
                  <a:schemeClr val="accent1">
                    <a:lumMod val="50000"/>
                  </a:schemeClr>
                </a:solidFill>
              </a:rPr>
              <a:t> </a:t>
            </a:r>
            <a:r>
              <a:rPr sz="1800" spc="-30" dirty="0">
                <a:solidFill>
                  <a:schemeClr val="accent1">
                    <a:lumMod val="50000"/>
                  </a:schemeClr>
                </a:solidFill>
              </a:rPr>
              <a:t>giant</a:t>
            </a:r>
            <a:r>
              <a:rPr sz="1800" spc="5" dirty="0">
                <a:solidFill>
                  <a:schemeClr val="accent1">
                    <a:lumMod val="50000"/>
                  </a:schemeClr>
                </a:solidFill>
              </a:rPr>
              <a:t> </a:t>
            </a:r>
            <a:r>
              <a:rPr sz="1800" spc="-25" dirty="0">
                <a:solidFill>
                  <a:schemeClr val="accent1">
                    <a:lumMod val="50000"/>
                  </a:schemeClr>
                </a:solidFill>
              </a:rPr>
              <a:t>supermarkets </a:t>
            </a:r>
            <a:r>
              <a:rPr sz="1800" spc="-20" dirty="0">
                <a:solidFill>
                  <a:schemeClr val="accent1">
                    <a:lumMod val="50000"/>
                  </a:schemeClr>
                </a:solidFill>
              </a:rPr>
              <a:t> </a:t>
            </a:r>
            <a:r>
              <a:rPr sz="1800" spc="-25" dirty="0">
                <a:solidFill>
                  <a:schemeClr val="accent1">
                    <a:lumMod val="50000"/>
                  </a:schemeClr>
                </a:solidFill>
              </a:rPr>
              <a:t>that</a:t>
            </a:r>
            <a:r>
              <a:rPr sz="1800" dirty="0">
                <a:solidFill>
                  <a:schemeClr val="accent1">
                    <a:lumMod val="50000"/>
                  </a:schemeClr>
                </a:solidFill>
              </a:rPr>
              <a:t> </a:t>
            </a:r>
            <a:r>
              <a:rPr sz="1800" spc="-25" dirty="0">
                <a:solidFill>
                  <a:schemeClr val="accent1">
                    <a:lumMod val="50000"/>
                  </a:schemeClr>
                </a:solidFill>
              </a:rPr>
              <a:t>have</a:t>
            </a:r>
            <a:r>
              <a:rPr sz="1800" spc="-5" dirty="0">
                <a:solidFill>
                  <a:schemeClr val="accent1">
                    <a:lumMod val="50000"/>
                  </a:schemeClr>
                </a:solidFill>
              </a:rPr>
              <a:t> </a:t>
            </a:r>
            <a:r>
              <a:rPr sz="1800" spc="-20" dirty="0">
                <a:solidFill>
                  <a:schemeClr val="accent1">
                    <a:lumMod val="50000"/>
                  </a:schemeClr>
                </a:solidFill>
              </a:rPr>
              <a:t>their</a:t>
            </a:r>
            <a:r>
              <a:rPr sz="1800" dirty="0">
                <a:solidFill>
                  <a:schemeClr val="accent1">
                    <a:lumMod val="50000"/>
                  </a:schemeClr>
                </a:solidFill>
              </a:rPr>
              <a:t> </a:t>
            </a:r>
            <a:r>
              <a:rPr sz="1800" spc="-35" dirty="0">
                <a:solidFill>
                  <a:schemeClr val="accent1">
                    <a:lumMod val="50000"/>
                  </a:schemeClr>
                </a:solidFill>
              </a:rPr>
              <a:t>own</a:t>
            </a:r>
            <a:r>
              <a:rPr sz="1800" spc="10" dirty="0">
                <a:solidFill>
                  <a:schemeClr val="accent1">
                    <a:lumMod val="50000"/>
                  </a:schemeClr>
                </a:solidFill>
              </a:rPr>
              <a:t> </a:t>
            </a:r>
            <a:r>
              <a:rPr sz="1800" spc="-20" dirty="0">
                <a:solidFill>
                  <a:schemeClr val="accent1">
                    <a:lumMod val="50000"/>
                  </a:schemeClr>
                </a:solidFill>
              </a:rPr>
              <a:t>website,</a:t>
            </a:r>
            <a:r>
              <a:rPr sz="1800" spc="5" dirty="0">
                <a:solidFill>
                  <a:schemeClr val="accent1">
                    <a:lumMod val="50000"/>
                  </a:schemeClr>
                </a:solidFill>
              </a:rPr>
              <a:t> </a:t>
            </a:r>
            <a:r>
              <a:rPr sz="1800" spc="-35" dirty="0">
                <a:solidFill>
                  <a:schemeClr val="accent1">
                    <a:lumMod val="50000"/>
                  </a:schemeClr>
                </a:solidFill>
              </a:rPr>
              <a:t>most</a:t>
            </a:r>
            <a:r>
              <a:rPr sz="1800" spc="-5" dirty="0">
                <a:solidFill>
                  <a:schemeClr val="accent1">
                    <a:lumMod val="50000"/>
                  </a:schemeClr>
                </a:solidFill>
              </a:rPr>
              <a:t> </a:t>
            </a:r>
            <a:r>
              <a:rPr sz="1800" spc="-25" dirty="0">
                <a:solidFill>
                  <a:schemeClr val="accent1">
                    <a:lumMod val="50000"/>
                  </a:schemeClr>
                </a:solidFill>
              </a:rPr>
              <a:t>of</a:t>
            </a:r>
            <a:r>
              <a:rPr sz="1800" dirty="0">
                <a:solidFill>
                  <a:schemeClr val="accent1">
                    <a:lumMod val="50000"/>
                  </a:schemeClr>
                </a:solidFill>
              </a:rPr>
              <a:t> </a:t>
            </a:r>
            <a:r>
              <a:rPr sz="1800" spc="-15" dirty="0">
                <a:solidFill>
                  <a:schemeClr val="accent1">
                    <a:lumMod val="50000"/>
                  </a:schemeClr>
                </a:solidFill>
              </a:rPr>
              <a:t>the</a:t>
            </a:r>
            <a:r>
              <a:rPr sz="1800" spc="5" dirty="0">
                <a:solidFill>
                  <a:schemeClr val="accent1">
                    <a:lumMod val="50000"/>
                  </a:schemeClr>
                </a:solidFill>
              </a:rPr>
              <a:t> </a:t>
            </a:r>
            <a:r>
              <a:rPr sz="1800" spc="-20" dirty="0">
                <a:solidFill>
                  <a:schemeClr val="accent1">
                    <a:lumMod val="50000"/>
                  </a:schemeClr>
                </a:solidFill>
              </a:rPr>
              <a:t>owners</a:t>
            </a:r>
            <a:r>
              <a:rPr sz="1800" dirty="0">
                <a:solidFill>
                  <a:schemeClr val="accent1">
                    <a:lumMod val="50000"/>
                  </a:schemeClr>
                </a:solidFill>
              </a:rPr>
              <a:t> </a:t>
            </a:r>
            <a:r>
              <a:rPr sz="1800" spc="-25" dirty="0">
                <a:solidFill>
                  <a:schemeClr val="accent1">
                    <a:lumMod val="50000"/>
                  </a:schemeClr>
                </a:solidFill>
              </a:rPr>
              <a:t>of</a:t>
            </a:r>
            <a:r>
              <a:rPr sz="1800" spc="5" dirty="0">
                <a:solidFill>
                  <a:schemeClr val="accent1">
                    <a:lumMod val="50000"/>
                  </a:schemeClr>
                </a:solidFill>
              </a:rPr>
              <a:t> </a:t>
            </a:r>
            <a:r>
              <a:rPr sz="1800" spc="-35" dirty="0">
                <a:solidFill>
                  <a:schemeClr val="accent1">
                    <a:lumMod val="50000"/>
                  </a:schemeClr>
                </a:solidFill>
              </a:rPr>
              <a:t>small</a:t>
            </a:r>
            <a:r>
              <a:rPr sz="1800" dirty="0">
                <a:solidFill>
                  <a:schemeClr val="accent1">
                    <a:lumMod val="50000"/>
                  </a:schemeClr>
                </a:solidFill>
              </a:rPr>
              <a:t> </a:t>
            </a:r>
            <a:r>
              <a:rPr sz="1800" spc="-20" dirty="0">
                <a:solidFill>
                  <a:schemeClr val="accent1">
                    <a:lumMod val="50000"/>
                  </a:schemeClr>
                </a:solidFill>
              </a:rPr>
              <a:t>groceries</a:t>
            </a:r>
            <a:r>
              <a:rPr sz="1800" spc="10" dirty="0">
                <a:solidFill>
                  <a:schemeClr val="accent1">
                    <a:lumMod val="50000"/>
                  </a:schemeClr>
                </a:solidFill>
              </a:rPr>
              <a:t> </a:t>
            </a:r>
            <a:r>
              <a:rPr sz="1800" spc="-5" dirty="0">
                <a:solidFill>
                  <a:schemeClr val="accent1">
                    <a:lumMod val="50000"/>
                  </a:schemeClr>
                </a:solidFill>
              </a:rPr>
              <a:t>shop</a:t>
            </a:r>
            <a:r>
              <a:rPr sz="1800" spc="10" dirty="0">
                <a:solidFill>
                  <a:schemeClr val="accent1">
                    <a:lumMod val="50000"/>
                  </a:schemeClr>
                </a:solidFill>
              </a:rPr>
              <a:t> </a:t>
            </a:r>
            <a:r>
              <a:rPr sz="1800" spc="-10" dirty="0">
                <a:solidFill>
                  <a:schemeClr val="accent1">
                    <a:lumMod val="50000"/>
                  </a:schemeClr>
                </a:solidFill>
              </a:rPr>
              <a:t>do</a:t>
            </a:r>
            <a:r>
              <a:rPr sz="1800" spc="10" dirty="0">
                <a:solidFill>
                  <a:schemeClr val="accent1">
                    <a:lumMod val="50000"/>
                  </a:schemeClr>
                </a:solidFill>
              </a:rPr>
              <a:t> </a:t>
            </a:r>
            <a:r>
              <a:rPr sz="1800" spc="-25" dirty="0">
                <a:solidFill>
                  <a:schemeClr val="accent1">
                    <a:lumMod val="50000"/>
                  </a:schemeClr>
                </a:solidFill>
              </a:rPr>
              <a:t>not</a:t>
            </a:r>
            <a:r>
              <a:rPr sz="1800" spc="-5" dirty="0">
                <a:solidFill>
                  <a:schemeClr val="accent1">
                    <a:lumMod val="50000"/>
                  </a:schemeClr>
                </a:solidFill>
              </a:rPr>
              <a:t> </a:t>
            </a:r>
            <a:r>
              <a:rPr sz="1800" spc="-25" dirty="0">
                <a:solidFill>
                  <a:schemeClr val="accent1">
                    <a:lumMod val="50000"/>
                  </a:schemeClr>
                </a:solidFill>
              </a:rPr>
              <a:t>have</a:t>
            </a:r>
            <a:r>
              <a:rPr sz="1800" spc="-5" dirty="0">
                <a:solidFill>
                  <a:schemeClr val="accent1">
                    <a:lumMod val="50000"/>
                  </a:schemeClr>
                </a:solidFill>
              </a:rPr>
              <a:t> </a:t>
            </a:r>
            <a:r>
              <a:rPr sz="1800" spc="-15" dirty="0">
                <a:solidFill>
                  <a:schemeClr val="accent1">
                    <a:lumMod val="50000"/>
                  </a:schemeClr>
                </a:solidFill>
              </a:rPr>
              <a:t>the</a:t>
            </a:r>
            <a:r>
              <a:rPr sz="1800" dirty="0">
                <a:solidFill>
                  <a:schemeClr val="accent1">
                    <a:lumMod val="50000"/>
                  </a:schemeClr>
                </a:solidFill>
              </a:rPr>
              <a:t> </a:t>
            </a:r>
            <a:r>
              <a:rPr sz="1800" spc="-25" dirty="0">
                <a:solidFill>
                  <a:schemeClr val="accent1">
                    <a:lumMod val="50000"/>
                  </a:schemeClr>
                </a:solidFill>
              </a:rPr>
              <a:t>skills</a:t>
            </a:r>
            <a:r>
              <a:rPr sz="1800" spc="10" dirty="0">
                <a:solidFill>
                  <a:schemeClr val="accent1">
                    <a:lumMod val="50000"/>
                  </a:schemeClr>
                </a:solidFill>
              </a:rPr>
              <a:t> </a:t>
            </a:r>
            <a:r>
              <a:rPr sz="1800" spc="-40" dirty="0">
                <a:solidFill>
                  <a:schemeClr val="accent1">
                    <a:lumMod val="50000"/>
                  </a:schemeClr>
                </a:solidFill>
              </a:rPr>
              <a:t>to</a:t>
            </a:r>
            <a:r>
              <a:rPr sz="1800" dirty="0">
                <a:solidFill>
                  <a:schemeClr val="accent1">
                    <a:lumMod val="50000"/>
                  </a:schemeClr>
                </a:solidFill>
              </a:rPr>
              <a:t> </a:t>
            </a:r>
            <a:r>
              <a:rPr sz="1800" spc="-25" dirty="0">
                <a:solidFill>
                  <a:schemeClr val="accent1">
                    <a:lumMod val="50000"/>
                  </a:schemeClr>
                </a:solidFill>
              </a:rPr>
              <a:t>have </a:t>
            </a:r>
            <a:r>
              <a:rPr sz="1800" spc="-20" dirty="0">
                <a:solidFill>
                  <a:schemeClr val="accent1">
                    <a:lumMod val="50000"/>
                  </a:schemeClr>
                </a:solidFill>
              </a:rPr>
              <a:t> their</a:t>
            </a:r>
            <a:r>
              <a:rPr sz="1800" dirty="0">
                <a:solidFill>
                  <a:schemeClr val="accent1">
                    <a:lumMod val="50000"/>
                  </a:schemeClr>
                </a:solidFill>
              </a:rPr>
              <a:t> </a:t>
            </a:r>
            <a:r>
              <a:rPr sz="1800" spc="-35" dirty="0">
                <a:solidFill>
                  <a:schemeClr val="accent1">
                    <a:lumMod val="50000"/>
                  </a:schemeClr>
                </a:solidFill>
              </a:rPr>
              <a:t>own</a:t>
            </a:r>
            <a:r>
              <a:rPr sz="1800" spc="10" dirty="0">
                <a:solidFill>
                  <a:schemeClr val="accent1">
                    <a:lumMod val="50000"/>
                  </a:schemeClr>
                </a:solidFill>
              </a:rPr>
              <a:t> </a:t>
            </a:r>
            <a:r>
              <a:rPr sz="1800" spc="-30" dirty="0">
                <a:solidFill>
                  <a:schemeClr val="accent1">
                    <a:lumMod val="50000"/>
                  </a:schemeClr>
                </a:solidFill>
              </a:rPr>
              <a:t>website</a:t>
            </a:r>
            <a:r>
              <a:rPr sz="1800" spc="-5" dirty="0">
                <a:solidFill>
                  <a:schemeClr val="accent1">
                    <a:lumMod val="50000"/>
                  </a:schemeClr>
                </a:solidFill>
              </a:rPr>
              <a:t> </a:t>
            </a:r>
            <a:r>
              <a:rPr sz="1800" spc="-15" dirty="0">
                <a:solidFill>
                  <a:schemeClr val="accent1">
                    <a:lumMod val="50000"/>
                  </a:schemeClr>
                </a:solidFill>
              </a:rPr>
              <a:t>or</a:t>
            </a:r>
            <a:r>
              <a:rPr sz="1800" dirty="0">
                <a:solidFill>
                  <a:schemeClr val="accent1">
                    <a:lumMod val="50000"/>
                  </a:schemeClr>
                </a:solidFill>
              </a:rPr>
              <a:t> </a:t>
            </a:r>
            <a:r>
              <a:rPr sz="1800" spc="-30" dirty="0">
                <a:solidFill>
                  <a:schemeClr val="accent1">
                    <a:lumMod val="50000"/>
                  </a:schemeClr>
                </a:solidFill>
              </a:rPr>
              <a:t>blog</a:t>
            </a:r>
            <a:r>
              <a:rPr sz="1800" spc="5" dirty="0">
                <a:solidFill>
                  <a:schemeClr val="accent1">
                    <a:lumMod val="50000"/>
                  </a:schemeClr>
                </a:solidFill>
              </a:rPr>
              <a:t> </a:t>
            </a:r>
            <a:r>
              <a:rPr sz="1800" spc="-40" dirty="0">
                <a:solidFill>
                  <a:schemeClr val="accent1">
                    <a:lumMod val="50000"/>
                  </a:schemeClr>
                </a:solidFill>
              </a:rPr>
              <a:t>to</a:t>
            </a:r>
            <a:r>
              <a:rPr sz="1800" dirty="0">
                <a:solidFill>
                  <a:schemeClr val="accent1">
                    <a:lumMod val="50000"/>
                  </a:schemeClr>
                </a:solidFill>
              </a:rPr>
              <a:t> </a:t>
            </a:r>
            <a:r>
              <a:rPr sz="1800" spc="-45" dirty="0">
                <a:solidFill>
                  <a:schemeClr val="accent1">
                    <a:lumMod val="50000"/>
                  </a:schemeClr>
                </a:solidFill>
              </a:rPr>
              <a:t>promote</a:t>
            </a:r>
            <a:r>
              <a:rPr sz="1800" spc="20" dirty="0">
                <a:solidFill>
                  <a:schemeClr val="accent1">
                    <a:lumMod val="50000"/>
                  </a:schemeClr>
                </a:solidFill>
              </a:rPr>
              <a:t> </a:t>
            </a:r>
            <a:r>
              <a:rPr sz="1800" spc="-20" dirty="0">
                <a:solidFill>
                  <a:schemeClr val="accent1">
                    <a:lumMod val="50000"/>
                  </a:schemeClr>
                </a:solidFill>
              </a:rPr>
              <a:t>their</a:t>
            </a:r>
            <a:r>
              <a:rPr sz="1800" dirty="0">
                <a:solidFill>
                  <a:schemeClr val="accent1">
                    <a:lumMod val="50000"/>
                  </a:schemeClr>
                </a:solidFill>
              </a:rPr>
              <a:t> business</a:t>
            </a:r>
            <a:r>
              <a:rPr sz="1800" spc="10" dirty="0">
                <a:solidFill>
                  <a:schemeClr val="accent1">
                    <a:lumMod val="50000"/>
                  </a:schemeClr>
                </a:solidFill>
              </a:rPr>
              <a:t> </a:t>
            </a:r>
            <a:r>
              <a:rPr sz="1800" spc="-15" dirty="0">
                <a:solidFill>
                  <a:schemeClr val="accent1">
                    <a:lumMod val="50000"/>
                  </a:schemeClr>
                </a:solidFill>
              </a:rPr>
              <a:t>online.</a:t>
            </a:r>
            <a:endParaRPr lang="en-US" sz="1800" spc="-15" dirty="0">
              <a:solidFill>
                <a:schemeClr val="accent1">
                  <a:lumMod val="50000"/>
                </a:schemeClr>
              </a:solidFill>
            </a:endParaRPr>
          </a:p>
          <a:p>
            <a:pPr marL="0" marR="5080" indent="0">
              <a:lnSpc>
                <a:spcPct val="110000"/>
              </a:lnSpc>
              <a:spcBef>
                <a:spcPts val="95"/>
              </a:spcBef>
              <a:buNone/>
            </a:pPr>
            <a:r>
              <a:rPr sz="1800" spc="15" dirty="0">
                <a:solidFill>
                  <a:schemeClr val="accent1">
                    <a:lumMod val="50000"/>
                  </a:schemeClr>
                </a:solidFill>
              </a:rPr>
              <a:t> </a:t>
            </a:r>
            <a:r>
              <a:rPr sz="1800" dirty="0">
                <a:solidFill>
                  <a:schemeClr val="accent1">
                    <a:lumMod val="50000"/>
                  </a:schemeClr>
                </a:solidFill>
              </a:rPr>
              <a:t>Thus,</a:t>
            </a:r>
            <a:r>
              <a:rPr sz="1800" spc="5" dirty="0">
                <a:solidFill>
                  <a:schemeClr val="accent1">
                    <a:lumMod val="50000"/>
                  </a:schemeClr>
                </a:solidFill>
              </a:rPr>
              <a:t> </a:t>
            </a:r>
            <a:r>
              <a:rPr sz="1800" spc="-35" dirty="0">
                <a:solidFill>
                  <a:schemeClr val="accent1">
                    <a:lumMod val="50000"/>
                  </a:schemeClr>
                </a:solidFill>
              </a:rPr>
              <a:t>with</a:t>
            </a:r>
            <a:r>
              <a:rPr sz="1800" dirty="0">
                <a:solidFill>
                  <a:schemeClr val="accent1">
                    <a:lumMod val="50000"/>
                  </a:schemeClr>
                </a:solidFill>
              </a:rPr>
              <a:t> </a:t>
            </a:r>
            <a:r>
              <a:rPr sz="1800" spc="-10" dirty="0">
                <a:solidFill>
                  <a:schemeClr val="accent1">
                    <a:lumMod val="50000"/>
                  </a:schemeClr>
                </a:solidFill>
              </a:rPr>
              <a:t>this</a:t>
            </a:r>
            <a:r>
              <a:rPr sz="1800" spc="10" dirty="0">
                <a:solidFill>
                  <a:schemeClr val="accent1">
                    <a:lumMod val="50000"/>
                  </a:schemeClr>
                </a:solidFill>
              </a:rPr>
              <a:t> </a:t>
            </a:r>
            <a:r>
              <a:rPr sz="1800" spc="-20" dirty="0">
                <a:solidFill>
                  <a:schemeClr val="accent1">
                    <a:lumMod val="50000"/>
                  </a:schemeClr>
                </a:solidFill>
              </a:rPr>
              <a:t>website,</a:t>
            </a:r>
            <a:r>
              <a:rPr sz="1800" spc="5" dirty="0">
                <a:solidFill>
                  <a:schemeClr val="accent1">
                    <a:lumMod val="50000"/>
                  </a:schemeClr>
                </a:solidFill>
              </a:rPr>
              <a:t> </a:t>
            </a:r>
            <a:r>
              <a:rPr sz="1800" spc="-15" dirty="0">
                <a:solidFill>
                  <a:schemeClr val="accent1">
                    <a:lumMod val="50000"/>
                  </a:schemeClr>
                </a:solidFill>
              </a:rPr>
              <a:t>the</a:t>
            </a:r>
            <a:r>
              <a:rPr sz="1800" dirty="0">
                <a:solidFill>
                  <a:schemeClr val="accent1">
                    <a:lumMod val="50000"/>
                  </a:schemeClr>
                </a:solidFill>
              </a:rPr>
              <a:t> </a:t>
            </a:r>
            <a:r>
              <a:rPr sz="1800" spc="-5" dirty="0">
                <a:solidFill>
                  <a:schemeClr val="accent1">
                    <a:lumMod val="50000"/>
                  </a:schemeClr>
                </a:solidFill>
              </a:rPr>
              <a:t>chances</a:t>
            </a:r>
            <a:r>
              <a:rPr sz="1800" spc="5" dirty="0">
                <a:solidFill>
                  <a:schemeClr val="accent1">
                    <a:lumMod val="50000"/>
                  </a:schemeClr>
                </a:solidFill>
              </a:rPr>
              <a:t> </a:t>
            </a:r>
            <a:r>
              <a:rPr sz="1800" spc="-20" dirty="0">
                <a:solidFill>
                  <a:schemeClr val="accent1">
                    <a:lumMod val="50000"/>
                  </a:schemeClr>
                </a:solidFill>
              </a:rPr>
              <a:t>are </a:t>
            </a:r>
            <a:r>
              <a:rPr sz="1800" spc="-15" dirty="0">
                <a:solidFill>
                  <a:schemeClr val="accent1">
                    <a:lumMod val="50000"/>
                  </a:schemeClr>
                </a:solidFill>
              </a:rPr>
              <a:t> </a:t>
            </a:r>
            <a:r>
              <a:rPr sz="1800" spc="-10" dirty="0">
                <a:solidFill>
                  <a:schemeClr val="accent1">
                    <a:lumMod val="50000"/>
                  </a:schemeClr>
                </a:solidFill>
              </a:rPr>
              <a:t>open</a:t>
            </a:r>
            <a:r>
              <a:rPr sz="1800" spc="-5" dirty="0">
                <a:solidFill>
                  <a:schemeClr val="accent1">
                    <a:lumMod val="50000"/>
                  </a:schemeClr>
                </a:solidFill>
              </a:rPr>
              <a:t> </a:t>
            </a:r>
            <a:r>
              <a:rPr sz="1800" spc="-30" dirty="0">
                <a:solidFill>
                  <a:schemeClr val="accent1">
                    <a:lumMod val="50000"/>
                  </a:schemeClr>
                </a:solidFill>
              </a:rPr>
              <a:t>for</a:t>
            </a:r>
            <a:r>
              <a:rPr sz="1800" spc="-5" dirty="0">
                <a:solidFill>
                  <a:schemeClr val="accent1">
                    <a:lumMod val="50000"/>
                  </a:schemeClr>
                </a:solidFill>
              </a:rPr>
              <a:t> </a:t>
            </a:r>
            <a:r>
              <a:rPr sz="1800" spc="-15" dirty="0">
                <a:solidFill>
                  <a:schemeClr val="accent1">
                    <a:lumMod val="50000"/>
                  </a:schemeClr>
                </a:solidFill>
              </a:rPr>
              <a:t>the</a:t>
            </a:r>
            <a:r>
              <a:rPr sz="1800" spc="5" dirty="0">
                <a:solidFill>
                  <a:schemeClr val="accent1">
                    <a:lumMod val="50000"/>
                  </a:schemeClr>
                </a:solidFill>
              </a:rPr>
              <a:t> </a:t>
            </a:r>
            <a:r>
              <a:rPr sz="1800" spc="-20" dirty="0">
                <a:solidFill>
                  <a:schemeClr val="accent1">
                    <a:lumMod val="50000"/>
                  </a:schemeClr>
                </a:solidFill>
              </a:rPr>
              <a:t>interested</a:t>
            </a:r>
            <a:r>
              <a:rPr sz="1800" spc="20" dirty="0">
                <a:solidFill>
                  <a:schemeClr val="accent1">
                    <a:lumMod val="50000"/>
                  </a:schemeClr>
                </a:solidFill>
              </a:rPr>
              <a:t> </a:t>
            </a:r>
            <a:r>
              <a:rPr sz="1800" spc="-20" dirty="0">
                <a:solidFill>
                  <a:schemeClr val="accent1">
                    <a:lumMod val="50000"/>
                  </a:schemeClr>
                </a:solidFill>
              </a:rPr>
              <a:t>groceries</a:t>
            </a:r>
            <a:r>
              <a:rPr sz="1800" spc="10" dirty="0">
                <a:solidFill>
                  <a:schemeClr val="accent1">
                    <a:lumMod val="50000"/>
                  </a:schemeClr>
                </a:solidFill>
              </a:rPr>
              <a:t> </a:t>
            </a:r>
            <a:r>
              <a:rPr sz="1800" spc="-5" dirty="0">
                <a:solidFill>
                  <a:schemeClr val="accent1">
                    <a:lumMod val="50000"/>
                  </a:schemeClr>
                </a:solidFill>
              </a:rPr>
              <a:t>shop</a:t>
            </a:r>
            <a:r>
              <a:rPr sz="1800" spc="10" dirty="0">
                <a:solidFill>
                  <a:schemeClr val="accent1">
                    <a:lumMod val="50000"/>
                  </a:schemeClr>
                </a:solidFill>
              </a:rPr>
              <a:t> </a:t>
            </a:r>
            <a:r>
              <a:rPr sz="1800" spc="-20" dirty="0">
                <a:solidFill>
                  <a:schemeClr val="accent1">
                    <a:lumMod val="50000"/>
                  </a:schemeClr>
                </a:solidFill>
              </a:rPr>
              <a:t>owners</a:t>
            </a:r>
            <a:r>
              <a:rPr sz="1800" dirty="0">
                <a:solidFill>
                  <a:schemeClr val="accent1">
                    <a:lumMod val="50000"/>
                  </a:schemeClr>
                </a:solidFill>
              </a:rPr>
              <a:t> </a:t>
            </a:r>
            <a:r>
              <a:rPr sz="1800" spc="-40" dirty="0">
                <a:solidFill>
                  <a:schemeClr val="accent1">
                    <a:lumMod val="50000"/>
                  </a:schemeClr>
                </a:solidFill>
              </a:rPr>
              <a:t>to</a:t>
            </a:r>
            <a:r>
              <a:rPr sz="1800" spc="10" dirty="0">
                <a:solidFill>
                  <a:schemeClr val="accent1">
                    <a:lumMod val="50000"/>
                  </a:schemeClr>
                </a:solidFill>
              </a:rPr>
              <a:t> </a:t>
            </a:r>
            <a:r>
              <a:rPr sz="1800" spc="-5" dirty="0">
                <a:solidFill>
                  <a:schemeClr val="accent1">
                    <a:lumMod val="50000"/>
                  </a:schemeClr>
                </a:solidFill>
              </a:rPr>
              <a:t>advertise</a:t>
            </a:r>
            <a:r>
              <a:rPr sz="1800" spc="5" dirty="0">
                <a:solidFill>
                  <a:schemeClr val="accent1">
                    <a:lumMod val="50000"/>
                  </a:schemeClr>
                </a:solidFill>
              </a:rPr>
              <a:t> </a:t>
            </a:r>
            <a:r>
              <a:rPr sz="1800" spc="-20" dirty="0">
                <a:solidFill>
                  <a:schemeClr val="accent1">
                    <a:lumMod val="50000"/>
                  </a:schemeClr>
                </a:solidFill>
              </a:rPr>
              <a:t>their</a:t>
            </a:r>
            <a:r>
              <a:rPr sz="1800" dirty="0">
                <a:solidFill>
                  <a:schemeClr val="accent1">
                    <a:lumMod val="50000"/>
                  </a:schemeClr>
                </a:solidFill>
              </a:rPr>
              <a:t> </a:t>
            </a:r>
            <a:r>
              <a:rPr sz="1800" spc="-15" dirty="0">
                <a:solidFill>
                  <a:schemeClr val="accent1">
                    <a:lumMod val="50000"/>
                  </a:schemeClr>
                </a:solidFill>
              </a:rPr>
              <a:t>products</a:t>
            </a:r>
            <a:r>
              <a:rPr sz="1800" spc="10" dirty="0">
                <a:solidFill>
                  <a:schemeClr val="accent1">
                    <a:lumMod val="50000"/>
                  </a:schemeClr>
                </a:solidFill>
              </a:rPr>
              <a:t> </a:t>
            </a:r>
            <a:r>
              <a:rPr sz="1800" spc="-20" dirty="0">
                <a:solidFill>
                  <a:schemeClr val="accent1">
                    <a:lumMod val="50000"/>
                  </a:schemeClr>
                </a:solidFill>
              </a:rPr>
              <a:t>in</a:t>
            </a:r>
            <a:r>
              <a:rPr sz="1800" dirty="0">
                <a:solidFill>
                  <a:schemeClr val="accent1">
                    <a:lumMod val="50000"/>
                  </a:schemeClr>
                </a:solidFill>
              </a:rPr>
              <a:t> </a:t>
            </a:r>
            <a:r>
              <a:rPr sz="1800" spc="-15" dirty="0">
                <a:solidFill>
                  <a:schemeClr val="accent1">
                    <a:lumMod val="50000"/>
                  </a:schemeClr>
                </a:solidFill>
              </a:rPr>
              <a:t>the</a:t>
            </a:r>
            <a:r>
              <a:rPr sz="1800" dirty="0">
                <a:solidFill>
                  <a:schemeClr val="accent1">
                    <a:lumMod val="50000"/>
                  </a:schemeClr>
                </a:solidFill>
              </a:rPr>
              <a:t> </a:t>
            </a:r>
            <a:r>
              <a:rPr sz="1800" spc="-30" dirty="0">
                <a:solidFill>
                  <a:schemeClr val="accent1">
                    <a:lumMod val="50000"/>
                  </a:schemeClr>
                </a:solidFill>
              </a:rPr>
              <a:t>website</a:t>
            </a:r>
            <a:r>
              <a:rPr sz="1800" spc="-5" dirty="0">
                <a:solidFill>
                  <a:schemeClr val="accent1">
                    <a:lumMod val="50000"/>
                  </a:schemeClr>
                </a:solidFill>
              </a:rPr>
              <a:t> </a:t>
            </a:r>
            <a:r>
              <a:rPr sz="1800" spc="-30" dirty="0">
                <a:solidFill>
                  <a:schemeClr val="accent1">
                    <a:lumMod val="50000"/>
                  </a:schemeClr>
                </a:solidFill>
              </a:rPr>
              <a:t>for</a:t>
            </a:r>
            <a:r>
              <a:rPr sz="1800" spc="-5" dirty="0">
                <a:solidFill>
                  <a:schemeClr val="accent1">
                    <a:lumMod val="50000"/>
                  </a:schemeClr>
                </a:solidFill>
              </a:rPr>
              <a:t> </a:t>
            </a:r>
            <a:r>
              <a:rPr sz="1800" spc="-10" dirty="0">
                <a:solidFill>
                  <a:schemeClr val="accent1">
                    <a:lumMod val="50000"/>
                  </a:schemeClr>
                </a:solidFill>
              </a:rPr>
              <a:t>free.</a:t>
            </a:r>
            <a:r>
              <a:rPr sz="1800" spc="5" dirty="0">
                <a:solidFill>
                  <a:schemeClr val="accent1">
                    <a:lumMod val="50000"/>
                  </a:schemeClr>
                </a:solidFill>
              </a:rPr>
              <a:t> </a:t>
            </a:r>
            <a:r>
              <a:rPr sz="1800" spc="-25" dirty="0">
                <a:solidFill>
                  <a:schemeClr val="accent1">
                    <a:lumMod val="50000"/>
                  </a:schemeClr>
                </a:solidFill>
              </a:rPr>
              <a:t>They </a:t>
            </a:r>
            <a:r>
              <a:rPr sz="1800" spc="-20" dirty="0">
                <a:solidFill>
                  <a:schemeClr val="accent1">
                    <a:lumMod val="50000"/>
                  </a:schemeClr>
                </a:solidFill>
              </a:rPr>
              <a:t> </a:t>
            </a:r>
            <a:r>
              <a:rPr sz="1800" spc="-15" dirty="0">
                <a:solidFill>
                  <a:schemeClr val="accent1">
                    <a:lumMod val="50000"/>
                  </a:schemeClr>
                </a:solidFill>
              </a:rPr>
              <a:t>just</a:t>
            </a:r>
            <a:r>
              <a:rPr sz="1800" spc="10" dirty="0">
                <a:solidFill>
                  <a:schemeClr val="accent1">
                    <a:lumMod val="50000"/>
                  </a:schemeClr>
                </a:solidFill>
              </a:rPr>
              <a:t> </a:t>
            </a:r>
            <a:r>
              <a:rPr sz="1800" spc="-10" dirty="0">
                <a:solidFill>
                  <a:schemeClr val="accent1">
                    <a:lumMod val="50000"/>
                  </a:schemeClr>
                </a:solidFill>
              </a:rPr>
              <a:t>need</a:t>
            </a:r>
            <a:r>
              <a:rPr sz="1800" spc="10" dirty="0">
                <a:solidFill>
                  <a:schemeClr val="accent1">
                    <a:lumMod val="50000"/>
                  </a:schemeClr>
                </a:solidFill>
              </a:rPr>
              <a:t> </a:t>
            </a:r>
            <a:r>
              <a:rPr sz="1800" spc="-40" dirty="0">
                <a:solidFill>
                  <a:schemeClr val="accent1">
                    <a:lumMod val="50000"/>
                  </a:schemeClr>
                </a:solidFill>
              </a:rPr>
              <a:t>to</a:t>
            </a:r>
            <a:r>
              <a:rPr sz="1800" dirty="0">
                <a:solidFill>
                  <a:schemeClr val="accent1">
                    <a:lumMod val="50000"/>
                  </a:schemeClr>
                </a:solidFill>
              </a:rPr>
              <a:t> </a:t>
            </a:r>
            <a:r>
              <a:rPr sz="1800" spc="-25" dirty="0">
                <a:solidFill>
                  <a:schemeClr val="accent1">
                    <a:lumMod val="50000"/>
                  </a:schemeClr>
                </a:solidFill>
              </a:rPr>
              <a:t>provide</a:t>
            </a:r>
            <a:r>
              <a:rPr sz="1800" spc="15" dirty="0">
                <a:solidFill>
                  <a:schemeClr val="accent1">
                    <a:lumMod val="50000"/>
                  </a:schemeClr>
                </a:solidFill>
              </a:rPr>
              <a:t> </a:t>
            </a:r>
            <a:r>
              <a:rPr sz="1800" spc="-15" dirty="0">
                <a:solidFill>
                  <a:schemeClr val="accent1">
                    <a:lumMod val="50000"/>
                  </a:schemeClr>
                </a:solidFill>
              </a:rPr>
              <a:t>the</a:t>
            </a:r>
            <a:r>
              <a:rPr sz="1800" spc="5" dirty="0">
                <a:solidFill>
                  <a:schemeClr val="accent1">
                    <a:lumMod val="50000"/>
                  </a:schemeClr>
                </a:solidFill>
              </a:rPr>
              <a:t> </a:t>
            </a:r>
            <a:r>
              <a:rPr sz="1800" spc="-15" dirty="0">
                <a:solidFill>
                  <a:schemeClr val="accent1">
                    <a:lumMod val="50000"/>
                  </a:schemeClr>
                </a:solidFill>
              </a:rPr>
              <a:t>price</a:t>
            </a:r>
            <a:r>
              <a:rPr sz="1800" dirty="0">
                <a:solidFill>
                  <a:schemeClr val="accent1">
                    <a:lumMod val="50000"/>
                  </a:schemeClr>
                </a:solidFill>
              </a:rPr>
              <a:t> </a:t>
            </a:r>
            <a:r>
              <a:rPr sz="1800" spc="-35" dirty="0">
                <a:solidFill>
                  <a:schemeClr val="accent1">
                    <a:lumMod val="50000"/>
                  </a:schemeClr>
                </a:solidFill>
              </a:rPr>
              <a:t>information</a:t>
            </a:r>
            <a:r>
              <a:rPr sz="1800" spc="5" dirty="0">
                <a:solidFill>
                  <a:schemeClr val="accent1">
                    <a:lumMod val="50000"/>
                  </a:schemeClr>
                </a:solidFill>
              </a:rPr>
              <a:t> </a:t>
            </a:r>
            <a:r>
              <a:rPr sz="1800" spc="-30" dirty="0">
                <a:solidFill>
                  <a:schemeClr val="accent1">
                    <a:lumMod val="50000"/>
                  </a:schemeClr>
                </a:solidFill>
              </a:rPr>
              <a:t>regularly</a:t>
            </a:r>
            <a:r>
              <a:rPr sz="1800" spc="20" dirty="0">
                <a:solidFill>
                  <a:schemeClr val="accent1">
                    <a:lumMod val="50000"/>
                  </a:schemeClr>
                </a:solidFill>
              </a:rPr>
              <a:t> </a:t>
            </a:r>
            <a:r>
              <a:rPr sz="1800" spc="-15" dirty="0">
                <a:solidFill>
                  <a:schemeClr val="accent1">
                    <a:lumMod val="50000"/>
                  </a:schemeClr>
                </a:solidFill>
              </a:rPr>
              <a:t>and</a:t>
            </a:r>
            <a:r>
              <a:rPr sz="1800" spc="10" dirty="0">
                <a:solidFill>
                  <a:schemeClr val="accent1">
                    <a:lumMod val="50000"/>
                  </a:schemeClr>
                </a:solidFill>
              </a:rPr>
              <a:t> </a:t>
            </a:r>
            <a:r>
              <a:rPr sz="1800" spc="-15" dirty="0">
                <a:solidFill>
                  <a:schemeClr val="accent1">
                    <a:lumMod val="50000"/>
                  </a:schemeClr>
                </a:solidFill>
              </a:rPr>
              <a:t>the</a:t>
            </a:r>
            <a:r>
              <a:rPr sz="1800" spc="5" dirty="0">
                <a:solidFill>
                  <a:schemeClr val="accent1">
                    <a:lumMod val="50000"/>
                  </a:schemeClr>
                </a:solidFill>
              </a:rPr>
              <a:t> </a:t>
            </a:r>
            <a:r>
              <a:rPr sz="1800" spc="-35" dirty="0">
                <a:solidFill>
                  <a:schemeClr val="accent1">
                    <a:lumMod val="50000"/>
                  </a:schemeClr>
                </a:solidFill>
              </a:rPr>
              <a:t>admin</a:t>
            </a:r>
            <a:r>
              <a:rPr sz="1800" spc="5" dirty="0">
                <a:solidFill>
                  <a:schemeClr val="accent1">
                    <a:lumMod val="50000"/>
                  </a:schemeClr>
                </a:solidFill>
              </a:rPr>
              <a:t> </a:t>
            </a:r>
            <a:r>
              <a:rPr sz="1800" spc="-25" dirty="0">
                <a:solidFill>
                  <a:schemeClr val="accent1">
                    <a:lumMod val="50000"/>
                  </a:schemeClr>
                </a:solidFill>
              </a:rPr>
              <a:t>of</a:t>
            </a:r>
            <a:r>
              <a:rPr sz="1800" spc="10" dirty="0">
                <a:solidFill>
                  <a:schemeClr val="accent1">
                    <a:lumMod val="50000"/>
                  </a:schemeClr>
                </a:solidFill>
              </a:rPr>
              <a:t> </a:t>
            </a:r>
            <a:r>
              <a:rPr sz="1800" spc="-15" dirty="0">
                <a:solidFill>
                  <a:schemeClr val="accent1">
                    <a:lumMod val="50000"/>
                  </a:schemeClr>
                </a:solidFill>
              </a:rPr>
              <a:t>the</a:t>
            </a:r>
            <a:r>
              <a:rPr sz="1800" spc="5" dirty="0">
                <a:solidFill>
                  <a:schemeClr val="accent1">
                    <a:lumMod val="50000"/>
                  </a:schemeClr>
                </a:solidFill>
              </a:rPr>
              <a:t> </a:t>
            </a:r>
            <a:r>
              <a:rPr sz="1800" spc="-30" dirty="0">
                <a:solidFill>
                  <a:schemeClr val="accent1">
                    <a:lumMod val="50000"/>
                  </a:schemeClr>
                </a:solidFill>
              </a:rPr>
              <a:t>website</a:t>
            </a:r>
            <a:r>
              <a:rPr sz="1800" spc="-5" dirty="0">
                <a:solidFill>
                  <a:schemeClr val="accent1">
                    <a:lumMod val="50000"/>
                  </a:schemeClr>
                </a:solidFill>
              </a:rPr>
              <a:t> </a:t>
            </a:r>
            <a:r>
              <a:rPr sz="1800" spc="-40" dirty="0">
                <a:solidFill>
                  <a:schemeClr val="accent1">
                    <a:lumMod val="50000"/>
                  </a:schemeClr>
                </a:solidFill>
              </a:rPr>
              <a:t>will</a:t>
            </a:r>
            <a:r>
              <a:rPr sz="1800" spc="15" dirty="0">
                <a:solidFill>
                  <a:schemeClr val="accent1">
                    <a:lumMod val="50000"/>
                  </a:schemeClr>
                </a:solidFill>
              </a:rPr>
              <a:t> </a:t>
            </a:r>
            <a:r>
              <a:rPr sz="1800" spc="-10" dirty="0">
                <a:solidFill>
                  <a:schemeClr val="accent1">
                    <a:lumMod val="50000"/>
                  </a:schemeClr>
                </a:solidFill>
              </a:rPr>
              <a:t>do</a:t>
            </a:r>
            <a:r>
              <a:rPr sz="1800" spc="15" dirty="0">
                <a:solidFill>
                  <a:schemeClr val="accent1">
                    <a:lumMod val="50000"/>
                  </a:schemeClr>
                </a:solidFill>
              </a:rPr>
              <a:t> </a:t>
            </a:r>
            <a:r>
              <a:rPr sz="1800" spc="-15" dirty="0">
                <a:solidFill>
                  <a:schemeClr val="accent1">
                    <a:lumMod val="50000"/>
                  </a:schemeClr>
                </a:solidFill>
              </a:rPr>
              <a:t>the</a:t>
            </a:r>
            <a:r>
              <a:rPr sz="1800" spc="-5" dirty="0">
                <a:solidFill>
                  <a:schemeClr val="accent1">
                    <a:lumMod val="50000"/>
                  </a:schemeClr>
                </a:solidFill>
              </a:rPr>
              <a:t> rest.</a:t>
            </a:r>
          </a:p>
        </p:txBody>
      </p:sp>
      <p:pic>
        <p:nvPicPr>
          <p:cNvPr id="4" name="Picture 3">
            <a:extLst>
              <a:ext uri="{FF2B5EF4-FFF2-40B4-BE49-F238E27FC236}">
                <a16:creationId xmlns:a16="http://schemas.microsoft.com/office/drawing/2014/main" id="{826F98BC-846B-02E3-2EFC-09F139AF4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288800"/>
            <a:ext cx="1970155" cy="249601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2063" y="1111088"/>
            <a:ext cx="2769870" cy="505908"/>
          </a:xfrm>
          <a:prstGeom prst="rect">
            <a:avLst/>
          </a:prstGeom>
        </p:spPr>
        <p:txBody>
          <a:bodyPr vert="horz" wrap="square" lIns="0" tIns="13335" rIns="0" bIns="0" rtlCol="0">
            <a:spAutoFit/>
          </a:bodyPr>
          <a:lstStyle/>
          <a:p>
            <a:pPr marL="12700">
              <a:lnSpc>
                <a:spcPct val="100000"/>
              </a:lnSpc>
              <a:spcBef>
                <a:spcPts val="105"/>
              </a:spcBef>
            </a:pPr>
            <a:r>
              <a:rPr sz="3200" spc="204" dirty="0">
                <a:solidFill>
                  <a:schemeClr val="bg1">
                    <a:lumMod val="95000"/>
                    <a:lumOff val="5000"/>
                  </a:schemeClr>
                </a:solidFill>
              </a:rPr>
              <a:t>Objectives</a:t>
            </a:r>
            <a:endParaRPr sz="3200" dirty="0">
              <a:solidFill>
                <a:schemeClr val="bg1">
                  <a:lumMod val="95000"/>
                  <a:lumOff val="5000"/>
                </a:schemeClr>
              </a:solidFill>
            </a:endParaRPr>
          </a:p>
        </p:txBody>
      </p:sp>
      <p:sp>
        <p:nvSpPr>
          <p:cNvPr id="3" name="object 3"/>
          <p:cNvSpPr txBox="1"/>
          <p:nvPr/>
        </p:nvSpPr>
        <p:spPr>
          <a:xfrm>
            <a:off x="912063" y="2223424"/>
            <a:ext cx="9813290" cy="3236142"/>
          </a:xfrm>
          <a:prstGeom prst="rect">
            <a:avLst/>
          </a:prstGeom>
        </p:spPr>
        <p:txBody>
          <a:bodyPr vert="horz" wrap="square" lIns="0" tIns="12065" rIns="0" bIns="0" rtlCol="0">
            <a:spAutoFit/>
          </a:bodyPr>
          <a:lstStyle/>
          <a:p>
            <a:pPr marL="389889" marR="5080" indent="-285750">
              <a:lnSpc>
                <a:spcPct val="100000"/>
              </a:lnSpc>
              <a:spcBef>
                <a:spcPts val="95"/>
              </a:spcBef>
              <a:buFont typeface="Wingdings" panose="05000000000000000000" pitchFamily="2" charset="2"/>
              <a:buChar char="Ø"/>
            </a:pPr>
            <a:r>
              <a:rPr spc="-10" dirty="0">
                <a:solidFill>
                  <a:schemeClr val="accent1">
                    <a:lumMod val="50000"/>
                  </a:schemeClr>
                </a:solidFill>
                <a:latin typeface="Franklin Gothic Medium"/>
                <a:cs typeface="Franklin Gothic Medium"/>
              </a:rPr>
              <a:t>The</a:t>
            </a:r>
            <a:r>
              <a:rPr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objective</a:t>
            </a:r>
            <a:r>
              <a:rPr spc="15" dirty="0">
                <a:solidFill>
                  <a:schemeClr val="accent1">
                    <a:lumMod val="50000"/>
                  </a:schemeClr>
                </a:solidFill>
                <a:latin typeface="Franklin Gothic Medium"/>
                <a:cs typeface="Franklin Gothic Medium"/>
              </a:rPr>
              <a:t> </a:t>
            </a:r>
            <a:r>
              <a:rPr spc="-30" dirty="0">
                <a:solidFill>
                  <a:schemeClr val="accent1">
                    <a:lumMod val="50000"/>
                  </a:schemeClr>
                </a:solidFill>
                <a:latin typeface="Franklin Gothic Medium"/>
                <a:cs typeface="Franklin Gothic Medium"/>
              </a:rPr>
              <a:t>of</a:t>
            </a:r>
            <a:r>
              <a:rPr spc="15"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this</a:t>
            </a:r>
            <a:r>
              <a:rPr spc="25" dirty="0">
                <a:solidFill>
                  <a:schemeClr val="accent1">
                    <a:lumMod val="50000"/>
                  </a:schemeClr>
                </a:solidFill>
                <a:latin typeface="Franklin Gothic Medium"/>
                <a:cs typeface="Franklin Gothic Medium"/>
              </a:rPr>
              <a:t> </a:t>
            </a:r>
            <a:r>
              <a:rPr spc="-25" dirty="0">
                <a:solidFill>
                  <a:schemeClr val="accent1">
                    <a:lumMod val="50000"/>
                  </a:schemeClr>
                </a:solidFill>
                <a:latin typeface="Franklin Gothic Medium"/>
                <a:cs typeface="Franklin Gothic Medium"/>
              </a:rPr>
              <a:t>project</a:t>
            </a:r>
            <a:r>
              <a:rPr spc="25" dirty="0">
                <a:solidFill>
                  <a:schemeClr val="accent1">
                    <a:lumMod val="50000"/>
                  </a:schemeClr>
                </a:solidFill>
                <a:latin typeface="Franklin Gothic Medium"/>
                <a:cs typeface="Franklin Gothic Medium"/>
              </a:rPr>
              <a:t> </a:t>
            </a:r>
            <a:r>
              <a:rPr spc="-10" dirty="0">
                <a:solidFill>
                  <a:schemeClr val="accent1">
                    <a:lumMod val="50000"/>
                  </a:schemeClr>
                </a:solidFill>
                <a:latin typeface="Franklin Gothic Medium"/>
                <a:cs typeface="Franklin Gothic Medium"/>
              </a:rPr>
              <a:t>is</a:t>
            </a:r>
            <a:r>
              <a:rPr spc="15" dirty="0">
                <a:solidFill>
                  <a:schemeClr val="accent1">
                    <a:lumMod val="50000"/>
                  </a:schemeClr>
                </a:solidFill>
                <a:latin typeface="Franklin Gothic Medium"/>
                <a:cs typeface="Franklin Gothic Medium"/>
              </a:rPr>
              <a:t> </a:t>
            </a:r>
            <a:r>
              <a:rPr spc="-40" dirty="0">
                <a:solidFill>
                  <a:schemeClr val="accent1">
                    <a:lumMod val="50000"/>
                  </a:schemeClr>
                </a:solidFill>
                <a:latin typeface="Franklin Gothic Medium"/>
                <a:cs typeface="Franklin Gothic Medium"/>
              </a:rPr>
              <a:t>to</a:t>
            </a:r>
            <a:r>
              <a:rPr spc="-5" dirty="0">
                <a:solidFill>
                  <a:schemeClr val="accent1">
                    <a:lumMod val="50000"/>
                  </a:schemeClr>
                </a:solidFill>
                <a:latin typeface="Franklin Gothic Medium"/>
                <a:cs typeface="Franklin Gothic Medium"/>
              </a:rPr>
              <a:t> </a:t>
            </a:r>
            <a:r>
              <a:rPr spc="-25" dirty="0">
                <a:solidFill>
                  <a:schemeClr val="accent1">
                    <a:lumMod val="50000"/>
                  </a:schemeClr>
                </a:solidFill>
                <a:latin typeface="Franklin Gothic Medium"/>
                <a:cs typeface="Franklin Gothic Medium"/>
              </a:rPr>
              <a:t>develop</a:t>
            </a:r>
            <a:r>
              <a:rPr spc="15" dirty="0">
                <a:solidFill>
                  <a:schemeClr val="accent1">
                    <a:lumMod val="50000"/>
                  </a:schemeClr>
                </a:solidFill>
                <a:latin typeface="Franklin Gothic Medium"/>
                <a:cs typeface="Franklin Gothic Medium"/>
              </a:rPr>
              <a:t> </a:t>
            </a:r>
            <a:r>
              <a:rPr spc="-25" dirty="0">
                <a:solidFill>
                  <a:schemeClr val="accent1">
                    <a:lumMod val="50000"/>
                  </a:schemeClr>
                </a:solidFill>
                <a:latin typeface="Franklin Gothic Medium"/>
                <a:cs typeface="Franklin Gothic Medium"/>
              </a:rPr>
              <a:t>a</a:t>
            </a:r>
            <a:r>
              <a:rPr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price</a:t>
            </a:r>
            <a:r>
              <a:rPr spc="15" dirty="0">
                <a:solidFill>
                  <a:schemeClr val="accent1">
                    <a:lumMod val="50000"/>
                  </a:schemeClr>
                </a:solidFill>
                <a:latin typeface="Franklin Gothic Medium"/>
                <a:cs typeface="Franklin Gothic Medium"/>
              </a:rPr>
              <a:t> </a:t>
            </a:r>
            <a:r>
              <a:rPr spc="-25" dirty="0">
                <a:solidFill>
                  <a:schemeClr val="accent1">
                    <a:lumMod val="50000"/>
                  </a:schemeClr>
                </a:solidFill>
                <a:latin typeface="Franklin Gothic Medium"/>
                <a:cs typeface="Franklin Gothic Medium"/>
              </a:rPr>
              <a:t>comparison</a:t>
            </a:r>
            <a:r>
              <a:rPr spc="20" dirty="0">
                <a:solidFill>
                  <a:schemeClr val="accent1">
                    <a:lumMod val="50000"/>
                  </a:schemeClr>
                </a:solidFill>
                <a:latin typeface="Franklin Gothic Medium"/>
                <a:cs typeface="Franklin Gothic Medium"/>
              </a:rPr>
              <a:t> </a:t>
            </a:r>
            <a:r>
              <a:rPr spc="-30" dirty="0">
                <a:solidFill>
                  <a:schemeClr val="accent1">
                    <a:lumMod val="50000"/>
                  </a:schemeClr>
                </a:solidFill>
                <a:latin typeface="Franklin Gothic Medium"/>
                <a:cs typeface="Franklin Gothic Medium"/>
              </a:rPr>
              <a:t>website</a:t>
            </a:r>
            <a:r>
              <a:rPr spc="30" dirty="0">
                <a:solidFill>
                  <a:schemeClr val="accent1">
                    <a:lumMod val="50000"/>
                  </a:schemeClr>
                </a:solidFill>
                <a:latin typeface="Franklin Gothic Medium"/>
                <a:cs typeface="Franklin Gothic Medium"/>
              </a:rPr>
              <a:t> </a:t>
            </a:r>
            <a:r>
              <a:rPr spc="-25" dirty="0">
                <a:solidFill>
                  <a:schemeClr val="accent1">
                    <a:lumMod val="50000"/>
                  </a:schemeClr>
                </a:solidFill>
                <a:latin typeface="Franklin Gothic Medium"/>
                <a:cs typeface="Franklin Gothic Medium"/>
              </a:rPr>
              <a:t>that</a:t>
            </a:r>
            <a:r>
              <a:rPr spc="5" dirty="0">
                <a:solidFill>
                  <a:schemeClr val="accent1">
                    <a:lumMod val="50000"/>
                  </a:schemeClr>
                </a:solidFill>
                <a:latin typeface="Franklin Gothic Medium"/>
                <a:cs typeface="Franklin Gothic Medium"/>
              </a:rPr>
              <a:t> </a:t>
            </a:r>
            <a:r>
              <a:rPr spc="-45" dirty="0">
                <a:solidFill>
                  <a:schemeClr val="accent1">
                    <a:lumMod val="50000"/>
                  </a:schemeClr>
                </a:solidFill>
                <a:latin typeface="Franklin Gothic Medium"/>
                <a:cs typeface="Franklin Gothic Medium"/>
              </a:rPr>
              <a:t>will</a:t>
            </a:r>
            <a:r>
              <a:rPr spc="10" dirty="0">
                <a:solidFill>
                  <a:schemeClr val="accent1">
                    <a:lumMod val="50000"/>
                  </a:schemeClr>
                </a:solidFill>
                <a:latin typeface="Franklin Gothic Medium"/>
                <a:cs typeface="Franklin Gothic Medium"/>
              </a:rPr>
              <a:t> </a:t>
            </a:r>
            <a:r>
              <a:rPr spc="-30" dirty="0">
                <a:solidFill>
                  <a:schemeClr val="accent1">
                    <a:lumMod val="50000"/>
                  </a:schemeClr>
                </a:solidFill>
                <a:latin typeface="Franklin Gothic Medium"/>
                <a:cs typeface="Franklin Gothic Medium"/>
              </a:rPr>
              <a:t>have</a:t>
            </a:r>
            <a:r>
              <a:rPr spc="5"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the</a:t>
            </a:r>
            <a:r>
              <a:rPr spc="5" dirty="0">
                <a:solidFill>
                  <a:schemeClr val="accent1">
                    <a:lumMod val="50000"/>
                  </a:schemeClr>
                </a:solidFill>
                <a:latin typeface="Franklin Gothic Medium"/>
                <a:cs typeface="Franklin Gothic Medium"/>
              </a:rPr>
              <a:t> </a:t>
            </a:r>
            <a:r>
              <a:rPr spc="-45" dirty="0">
                <a:solidFill>
                  <a:schemeClr val="accent1">
                    <a:lumMod val="50000"/>
                  </a:schemeClr>
                </a:solidFill>
                <a:latin typeface="Franklin Gothic Medium"/>
                <a:cs typeface="Franklin Gothic Medium"/>
              </a:rPr>
              <a:t>following </a:t>
            </a:r>
            <a:r>
              <a:rPr spc="-459" dirty="0">
                <a:solidFill>
                  <a:schemeClr val="accent1">
                    <a:lumMod val="50000"/>
                  </a:schemeClr>
                </a:solidFill>
                <a:latin typeface="Franklin Gothic Medium"/>
                <a:cs typeface="Franklin Gothic Medium"/>
              </a:rPr>
              <a:t> </a:t>
            </a:r>
            <a:r>
              <a:rPr spc="-10" dirty="0">
                <a:solidFill>
                  <a:schemeClr val="accent1">
                    <a:lumMod val="50000"/>
                  </a:schemeClr>
                </a:solidFill>
                <a:latin typeface="Franklin Gothic Medium"/>
                <a:cs typeface="Franklin Gothic Medium"/>
              </a:rPr>
              <a:t>functions:</a:t>
            </a:r>
            <a:endParaRPr lang="en-US" dirty="0">
              <a:solidFill>
                <a:schemeClr val="accent1">
                  <a:lumMod val="50000"/>
                </a:schemeClr>
              </a:solidFill>
              <a:latin typeface="Franklin Gothic Medium"/>
              <a:cs typeface="Franklin Gothic Medium"/>
            </a:endParaRPr>
          </a:p>
          <a:p>
            <a:pPr marL="389889" marR="5080" indent="-285750">
              <a:lnSpc>
                <a:spcPct val="100000"/>
              </a:lnSpc>
              <a:spcBef>
                <a:spcPts val="95"/>
              </a:spcBef>
              <a:buFont typeface="Wingdings" panose="05000000000000000000" pitchFamily="2" charset="2"/>
              <a:buChar char="Ø"/>
            </a:pPr>
            <a:r>
              <a:rPr spc="-70" dirty="0">
                <a:solidFill>
                  <a:schemeClr val="accent1">
                    <a:lumMod val="50000"/>
                  </a:schemeClr>
                </a:solidFill>
                <a:latin typeface="Franklin Gothic Medium"/>
                <a:cs typeface="Franklin Gothic Medium"/>
              </a:rPr>
              <a:t>To</a:t>
            </a:r>
            <a:r>
              <a:rPr spc="5" dirty="0">
                <a:solidFill>
                  <a:schemeClr val="accent1">
                    <a:lumMod val="50000"/>
                  </a:schemeClr>
                </a:solidFill>
                <a:latin typeface="Franklin Gothic Medium"/>
                <a:cs typeface="Franklin Gothic Medium"/>
              </a:rPr>
              <a:t> </a:t>
            </a:r>
            <a:r>
              <a:rPr spc="-25" dirty="0">
                <a:solidFill>
                  <a:schemeClr val="accent1">
                    <a:lumMod val="50000"/>
                  </a:schemeClr>
                </a:solidFill>
                <a:latin typeface="Franklin Gothic Medium"/>
                <a:cs typeface="Franklin Gothic Medium"/>
              </a:rPr>
              <a:t>provide</a:t>
            </a:r>
            <a:r>
              <a:rPr spc="10"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customers</a:t>
            </a:r>
            <a:r>
              <a:rPr spc="25" dirty="0">
                <a:solidFill>
                  <a:schemeClr val="accent1">
                    <a:lumMod val="50000"/>
                  </a:schemeClr>
                </a:solidFill>
                <a:latin typeface="Franklin Gothic Medium"/>
                <a:cs typeface="Franklin Gothic Medium"/>
              </a:rPr>
              <a:t> </a:t>
            </a:r>
            <a:r>
              <a:rPr spc="-40" dirty="0">
                <a:solidFill>
                  <a:schemeClr val="accent1">
                    <a:lumMod val="50000"/>
                  </a:schemeClr>
                </a:solidFill>
                <a:latin typeface="Franklin Gothic Medium"/>
                <a:cs typeface="Franklin Gothic Medium"/>
              </a:rPr>
              <a:t>with</a:t>
            </a:r>
            <a:r>
              <a:rPr spc="5" dirty="0">
                <a:solidFill>
                  <a:schemeClr val="accent1">
                    <a:lumMod val="50000"/>
                  </a:schemeClr>
                </a:solidFill>
                <a:latin typeface="Franklin Gothic Medium"/>
                <a:cs typeface="Franklin Gothic Medium"/>
              </a:rPr>
              <a:t> </a:t>
            </a:r>
            <a:r>
              <a:rPr spc="-25" dirty="0">
                <a:solidFill>
                  <a:schemeClr val="accent1">
                    <a:lumMod val="50000"/>
                  </a:schemeClr>
                </a:solidFill>
                <a:latin typeface="Franklin Gothic Medium"/>
                <a:cs typeface="Franklin Gothic Medium"/>
              </a:rPr>
              <a:t>a</a:t>
            </a:r>
            <a:r>
              <a:rPr spc="10" dirty="0">
                <a:solidFill>
                  <a:schemeClr val="accent1">
                    <a:lumMod val="50000"/>
                  </a:schemeClr>
                </a:solidFill>
                <a:latin typeface="Franklin Gothic Medium"/>
                <a:cs typeface="Franklin Gothic Medium"/>
              </a:rPr>
              <a:t> </a:t>
            </a:r>
            <a:r>
              <a:rPr spc="-25" dirty="0">
                <a:solidFill>
                  <a:schemeClr val="accent1">
                    <a:lumMod val="50000"/>
                  </a:schemeClr>
                </a:solidFill>
                <a:latin typeface="Franklin Gothic Medium"/>
                <a:cs typeface="Franklin Gothic Medium"/>
              </a:rPr>
              <a:t>list</a:t>
            </a:r>
            <a:r>
              <a:rPr spc="30" dirty="0">
                <a:solidFill>
                  <a:schemeClr val="accent1">
                    <a:lumMod val="50000"/>
                  </a:schemeClr>
                </a:solidFill>
                <a:latin typeface="Franklin Gothic Medium"/>
                <a:cs typeface="Franklin Gothic Medium"/>
              </a:rPr>
              <a:t> </a:t>
            </a:r>
            <a:r>
              <a:rPr spc="-30" dirty="0">
                <a:solidFill>
                  <a:schemeClr val="accent1">
                    <a:lumMod val="50000"/>
                  </a:schemeClr>
                </a:solidFill>
                <a:latin typeface="Franklin Gothic Medium"/>
                <a:cs typeface="Franklin Gothic Medium"/>
              </a:rPr>
              <a:t>of</a:t>
            </a:r>
            <a:r>
              <a:rPr spc="5"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price</a:t>
            </a:r>
            <a:r>
              <a:rPr spc="15" dirty="0">
                <a:solidFill>
                  <a:schemeClr val="accent1">
                    <a:lumMod val="50000"/>
                  </a:schemeClr>
                </a:solidFill>
                <a:latin typeface="Franklin Gothic Medium"/>
                <a:cs typeface="Franklin Gothic Medium"/>
              </a:rPr>
              <a:t> </a:t>
            </a:r>
            <a:r>
              <a:rPr spc="-25" dirty="0">
                <a:solidFill>
                  <a:schemeClr val="accent1">
                    <a:lumMod val="50000"/>
                  </a:schemeClr>
                </a:solidFill>
                <a:latin typeface="Franklin Gothic Medium"/>
                <a:cs typeface="Franklin Gothic Medium"/>
              </a:rPr>
              <a:t>comparison</a:t>
            </a:r>
            <a:r>
              <a:rPr spc="20" dirty="0">
                <a:solidFill>
                  <a:schemeClr val="accent1">
                    <a:lumMod val="50000"/>
                  </a:schemeClr>
                </a:solidFill>
                <a:latin typeface="Franklin Gothic Medium"/>
                <a:cs typeface="Franklin Gothic Medium"/>
              </a:rPr>
              <a:t> </a:t>
            </a:r>
            <a:r>
              <a:rPr spc="-10" dirty="0">
                <a:solidFill>
                  <a:schemeClr val="accent1">
                    <a:lumMod val="50000"/>
                  </a:schemeClr>
                </a:solidFill>
                <a:latin typeface="Franklin Gothic Medium"/>
                <a:cs typeface="Franklin Gothic Medium"/>
              </a:rPr>
              <a:t>and</a:t>
            </a:r>
            <a:r>
              <a:rPr spc="-15" dirty="0">
                <a:solidFill>
                  <a:schemeClr val="accent1">
                    <a:lumMod val="50000"/>
                  </a:schemeClr>
                </a:solidFill>
                <a:latin typeface="Franklin Gothic Medium"/>
                <a:cs typeface="Franklin Gothic Medium"/>
              </a:rPr>
              <a:t> </a:t>
            </a:r>
            <a:r>
              <a:rPr spc="-35" dirty="0">
                <a:solidFill>
                  <a:schemeClr val="accent1">
                    <a:lumMod val="50000"/>
                  </a:schemeClr>
                </a:solidFill>
                <a:latin typeface="Franklin Gothic Medium"/>
                <a:cs typeface="Franklin Gothic Medium"/>
              </a:rPr>
              <a:t>highlight</a:t>
            </a:r>
            <a:r>
              <a:rPr spc="40"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the</a:t>
            </a:r>
            <a:r>
              <a:rPr spc="10"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cheapest</a:t>
            </a:r>
            <a:r>
              <a:rPr spc="25"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price </a:t>
            </a:r>
            <a:r>
              <a:rPr spc="-459"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specifically</a:t>
            </a:r>
            <a:r>
              <a:rPr spc="35"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in</a:t>
            </a:r>
            <a:r>
              <a:rPr spc="-5" dirty="0">
                <a:solidFill>
                  <a:schemeClr val="accent1">
                    <a:lumMod val="50000"/>
                  </a:schemeClr>
                </a:solidFill>
                <a:latin typeface="Franklin Gothic Medium"/>
                <a:cs typeface="Franklin Gothic Medium"/>
              </a:rPr>
              <a:t> </a:t>
            </a:r>
            <a:r>
              <a:rPr spc="-40" dirty="0">
                <a:solidFill>
                  <a:schemeClr val="accent1">
                    <a:lumMod val="50000"/>
                  </a:schemeClr>
                </a:solidFill>
                <a:latin typeface="Franklin Gothic Medium"/>
                <a:cs typeface="Franklin Gothic Medium"/>
              </a:rPr>
              <a:t>home</a:t>
            </a:r>
            <a:r>
              <a:rPr spc="15"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groceries</a:t>
            </a:r>
            <a:r>
              <a:rPr spc="20" dirty="0">
                <a:solidFill>
                  <a:schemeClr val="accent1">
                    <a:lumMod val="50000"/>
                  </a:schemeClr>
                </a:solidFill>
                <a:latin typeface="Franklin Gothic Medium"/>
                <a:cs typeface="Franklin Gothic Medium"/>
              </a:rPr>
              <a:t> </a:t>
            </a:r>
            <a:r>
              <a:rPr spc="-10" dirty="0">
                <a:solidFill>
                  <a:schemeClr val="accent1">
                    <a:lumMod val="50000"/>
                  </a:schemeClr>
                </a:solidFill>
                <a:latin typeface="Franklin Gothic Medium"/>
                <a:cs typeface="Franklin Gothic Medium"/>
              </a:rPr>
              <a:t>products</a:t>
            </a:r>
            <a:r>
              <a:rPr lang="en-US" spc="-10" dirty="0">
                <a:solidFill>
                  <a:schemeClr val="accent1">
                    <a:lumMod val="50000"/>
                  </a:schemeClr>
                </a:solidFill>
                <a:latin typeface="Franklin Gothic Medium"/>
                <a:cs typeface="Franklin Gothic Medium"/>
              </a:rPr>
              <a:t>  </a:t>
            </a:r>
            <a:r>
              <a:rPr spc="-10" dirty="0">
                <a:solidFill>
                  <a:schemeClr val="accent1">
                    <a:lumMod val="50000"/>
                  </a:schemeClr>
                </a:solidFill>
                <a:latin typeface="Franklin Gothic Medium"/>
                <a:cs typeface="Franklin Gothic Medium"/>
              </a:rPr>
              <a:t>.</a:t>
            </a:r>
            <a:endParaRPr dirty="0">
              <a:solidFill>
                <a:schemeClr val="accent1">
                  <a:lumMod val="50000"/>
                </a:schemeClr>
              </a:solidFill>
              <a:latin typeface="Franklin Gothic Medium"/>
              <a:cs typeface="Franklin Gothic Medium"/>
            </a:endParaRPr>
          </a:p>
          <a:p>
            <a:pPr marL="358775" indent="-285750">
              <a:lnSpc>
                <a:spcPct val="100000"/>
              </a:lnSpc>
              <a:spcBef>
                <a:spcPts val="1410"/>
              </a:spcBef>
              <a:buFont typeface="Wingdings" panose="05000000000000000000" pitchFamily="2" charset="2"/>
              <a:buChar char="Ø"/>
              <a:tabLst>
                <a:tab pos="334645" algn="l"/>
              </a:tabLst>
            </a:pPr>
            <a:r>
              <a:rPr lang="en-US" spc="-70" dirty="0">
                <a:solidFill>
                  <a:schemeClr val="accent1">
                    <a:lumMod val="50000"/>
                  </a:schemeClr>
                </a:solidFill>
                <a:latin typeface="Franklin Gothic Medium"/>
                <a:cs typeface="Franklin Gothic Medium"/>
              </a:rPr>
              <a:t> </a:t>
            </a:r>
            <a:r>
              <a:rPr spc="-70" dirty="0">
                <a:solidFill>
                  <a:schemeClr val="accent1">
                    <a:lumMod val="50000"/>
                  </a:schemeClr>
                </a:solidFill>
                <a:latin typeface="Franklin Gothic Medium"/>
                <a:cs typeface="Franklin Gothic Medium"/>
              </a:rPr>
              <a:t>To</a:t>
            </a:r>
            <a:r>
              <a:rPr dirty="0">
                <a:solidFill>
                  <a:schemeClr val="accent1">
                    <a:lumMod val="50000"/>
                  </a:schemeClr>
                </a:solidFill>
                <a:latin typeface="Franklin Gothic Medium"/>
                <a:cs typeface="Franklin Gothic Medium"/>
              </a:rPr>
              <a:t> </a:t>
            </a:r>
            <a:r>
              <a:rPr spc="-10" dirty="0">
                <a:solidFill>
                  <a:schemeClr val="accent1">
                    <a:lumMod val="50000"/>
                  </a:schemeClr>
                </a:solidFill>
                <a:latin typeface="Franklin Gothic Medium"/>
                <a:cs typeface="Franklin Gothic Medium"/>
              </a:rPr>
              <a:t>increase</a:t>
            </a:r>
            <a:r>
              <a:rPr spc="15"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price</a:t>
            </a:r>
            <a:r>
              <a:rPr spc="-5" dirty="0">
                <a:solidFill>
                  <a:schemeClr val="accent1">
                    <a:lumMod val="50000"/>
                  </a:schemeClr>
                </a:solidFill>
                <a:latin typeface="Franklin Gothic Medium"/>
                <a:cs typeface="Franklin Gothic Medium"/>
              </a:rPr>
              <a:t> consciousness</a:t>
            </a:r>
            <a:r>
              <a:rPr spc="35" dirty="0">
                <a:solidFill>
                  <a:schemeClr val="accent1">
                    <a:lumMod val="50000"/>
                  </a:schemeClr>
                </a:solidFill>
                <a:latin typeface="Franklin Gothic Medium"/>
                <a:cs typeface="Franklin Gothic Medium"/>
              </a:rPr>
              <a:t> </a:t>
            </a:r>
            <a:r>
              <a:rPr spc="-45" dirty="0">
                <a:solidFill>
                  <a:schemeClr val="accent1">
                    <a:lumMod val="50000"/>
                  </a:schemeClr>
                </a:solidFill>
                <a:latin typeface="Franklin Gothic Medium"/>
                <a:cs typeface="Franklin Gothic Medium"/>
              </a:rPr>
              <a:t>among</a:t>
            </a:r>
            <a:r>
              <a:rPr dirty="0">
                <a:solidFill>
                  <a:schemeClr val="accent1">
                    <a:lumMod val="50000"/>
                  </a:schemeClr>
                </a:solidFill>
                <a:latin typeface="Franklin Gothic Medium"/>
                <a:cs typeface="Franklin Gothic Medium"/>
              </a:rPr>
              <a:t> </a:t>
            </a:r>
            <a:r>
              <a:rPr spc="-10" dirty="0">
                <a:solidFill>
                  <a:schemeClr val="accent1">
                    <a:lumMod val="50000"/>
                  </a:schemeClr>
                </a:solidFill>
                <a:latin typeface="Franklin Gothic Medium"/>
                <a:cs typeface="Franklin Gothic Medium"/>
              </a:rPr>
              <a:t>consumers.</a:t>
            </a:r>
            <a:r>
              <a:rPr lang="en-US" spc="-10" dirty="0">
                <a:solidFill>
                  <a:schemeClr val="accent1">
                    <a:lumMod val="50000"/>
                  </a:schemeClr>
                </a:solidFill>
                <a:latin typeface="Franklin Gothic Medium"/>
                <a:cs typeface="Franklin Gothic Medium"/>
              </a:rPr>
              <a:t> </a:t>
            </a:r>
            <a:endParaRPr dirty="0">
              <a:solidFill>
                <a:schemeClr val="accent1">
                  <a:lumMod val="50000"/>
                </a:schemeClr>
              </a:solidFill>
              <a:latin typeface="Franklin Gothic Medium"/>
              <a:cs typeface="Franklin Gothic Medium"/>
            </a:endParaRPr>
          </a:p>
          <a:p>
            <a:pPr marL="298450" marR="255270" indent="-285750">
              <a:lnSpc>
                <a:spcPct val="100000"/>
              </a:lnSpc>
              <a:spcBef>
                <a:spcPts val="1400"/>
              </a:spcBef>
              <a:buFont typeface="Wingdings" panose="05000000000000000000" pitchFamily="2" charset="2"/>
              <a:buChar char="Ø"/>
              <a:tabLst>
                <a:tab pos="334645" algn="l"/>
              </a:tabLst>
            </a:pPr>
            <a:r>
              <a:rPr lang="en-IN" spc="-70" dirty="0">
                <a:solidFill>
                  <a:schemeClr val="accent1">
                    <a:lumMod val="50000"/>
                  </a:schemeClr>
                </a:solidFill>
                <a:latin typeface="Franklin Gothic Medium"/>
                <a:cs typeface="Franklin Gothic Medium"/>
              </a:rPr>
              <a:t>     T</a:t>
            </a:r>
            <a:r>
              <a:rPr spc="-70" dirty="0">
                <a:solidFill>
                  <a:schemeClr val="accent1">
                    <a:lumMod val="50000"/>
                  </a:schemeClr>
                </a:solidFill>
                <a:latin typeface="Franklin Gothic Medium"/>
                <a:cs typeface="Franklin Gothic Medium"/>
              </a:rPr>
              <a:t>o</a:t>
            </a:r>
            <a:r>
              <a:rPr spc="5" dirty="0">
                <a:solidFill>
                  <a:schemeClr val="accent1">
                    <a:lumMod val="50000"/>
                  </a:schemeClr>
                </a:solidFill>
                <a:latin typeface="Franklin Gothic Medium"/>
                <a:cs typeface="Franklin Gothic Medium"/>
              </a:rPr>
              <a:t> </a:t>
            </a:r>
            <a:r>
              <a:rPr spc="-5" dirty="0">
                <a:solidFill>
                  <a:schemeClr val="accent1">
                    <a:lumMod val="50000"/>
                  </a:schemeClr>
                </a:solidFill>
                <a:latin typeface="Franklin Gothic Medium"/>
                <a:cs typeface="Franklin Gothic Medium"/>
              </a:rPr>
              <a:t>ensure</a:t>
            </a:r>
            <a:r>
              <a:rPr spc="10" dirty="0">
                <a:solidFill>
                  <a:schemeClr val="accent1">
                    <a:lumMod val="50000"/>
                  </a:schemeClr>
                </a:solidFill>
                <a:latin typeface="Franklin Gothic Medium"/>
                <a:cs typeface="Franklin Gothic Medium"/>
              </a:rPr>
              <a:t> </a:t>
            </a:r>
            <a:r>
              <a:rPr spc="-25" dirty="0">
                <a:solidFill>
                  <a:schemeClr val="accent1">
                    <a:lumMod val="50000"/>
                  </a:schemeClr>
                </a:solidFill>
                <a:latin typeface="Franklin Gothic Medium"/>
                <a:cs typeface="Franklin Gothic Medium"/>
              </a:rPr>
              <a:t>that</a:t>
            </a:r>
            <a:r>
              <a:rPr spc="15"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the</a:t>
            </a:r>
            <a:r>
              <a:rPr spc="10"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price</a:t>
            </a:r>
            <a:r>
              <a:rPr spc="20"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database</a:t>
            </a:r>
            <a:r>
              <a:rPr dirty="0">
                <a:solidFill>
                  <a:schemeClr val="accent1">
                    <a:lumMod val="50000"/>
                  </a:schemeClr>
                </a:solidFill>
                <a:latin typeface="Franklin Gothic Medium"/>
                <a:cs typeface="Franklin Gothic Medium"/>
              </a:rPr>
              <a:t> </a:t>
            </a:r>
            <a:r>
              <a:rPr spc="-10" dirty="0">
                <a:solidFill>
                  <a:schemeClr val="accent1">
                    <a:lumMod val="50000"/>
                  </a:schemeClr>
                </a:solidFill>
                <a:latin typeface="Franklin Gothic Medium"/>
                <a:cs typeface="Franklin Gothic Medium"/>
              </a:rPr>
              <a:t>is</a:t>
            </a:r>
            <a:r>
              <a:rPr spc="10"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updated</a:t>
            </a:r>
            <a:r>
              <a:rPr spc="5" dirty="0">
                <a:solidFill>
                  <a:schemeClr val="accent1">
                    <a:lumMod val="50000"/>
                  </a:schemeClr>
                </a:solidFill>
                <a:latin typeface="Franklin Gothic Medium"/>
                <a:cs typeface="Franklin Gothic Medium"/>
              </a:rPr>
              <a:t> </a:t>
            </a:r>
            <a:r>
              <a:rPr spc="-25" dirty="0">
                <a:solidFill>
                  <a:schemeClr val="accent1">
                    <a:lumMod val="50000"/>
                  </a:schemeClr>
                </a:solidFill>
                <a:latin typeface="Franklin Gothic Medium"/>
                <a:cs typeface="Franklin Gothic Medium"/>
              </a:rPr>
              <a:t>regularly</a:t>
            </a:r>
            <a:r>
              <a:rPr spc="10" dirty="0">
                <a:solidFill>
                  <a:schemeClr val="accent1">
                    <a:lumMod val="50000"/>
                  </a:schemeClr>
                </a:solidFill>
                <a:latin typeface="Franklin Gothic Medium"/>
                <a:cs typeface="Franklin Gothic Medium"/>
              </a:rPr>
              <a:t> </a:t>
            </a:r>
            <a:r>
              <a:rPr lang="en-IN" spc="-5" dirty="0">
                <a:solidFill>
                  <a:schemeClr val="accent1">
                    <a:lumMod val="50000"/>
                  </a:schemeClr>
                </a:solidFill>
                <a:latin typeface="Franklin Gothic Medium"/>
                <a:cs typeface="Franklin Gothic Medium"/>
              </a:rPr>
              <a:t>s</a:t>
            </a:r>
            <a:r>
              <a:rPr spc="-5" dirty="0">
                <a:solidFill>
                  <a:schemeClr val="accent1">
                    <a:lumMod val="50000"/>
                  </a:schemeClr>
                </a:solidFill>
                <a:latin typeface="Franklin Gothic Medium"/>
                <a:cs typeface="Franklin Gothic Medium"/>
              </a:rPr>
              <a:t>o</a:t>
            </a:r>
            <a:r>
              <a:rPr spc="20" dirty="0">
                <a:solidFill>
                  <a:schemeClr val="accent1">
                    <a:lumMod val="50000"/>
                  </a:schemeClr>
                </a:solidFill>
                <a:latin typeface="Franklin Gothic Medium"/>
                <a:cs typeface="Franklin Gothic Medium"/>
              </a:rPr>
              <a:t> </a:t>
            </a:r>
            <a:r>
              <a:rPr spc="-25" dirty="0">
                <a:solidFill>
                  <a:schemeClr val="accent1">
                    <a:lumMod val="50000"/>
                  </a:schemeClr>
                </a:solidFill>
                <a:latin typeface="Franklin Gothic Medium"/>
                <a:cs typeface="Franklin Gothic Medium"/>
              </a:rPr>
              <a:t>that</a:t>
            </a:r>
            <a:r>
              <a:rPr spc="5"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customers</a:t>
            </a:r>
            <a:r>
              <a:rPr spc="20" dirty="0">
                <a:solidFill>
                  <a:schemeClr val="accent1">
                    <a:lumMod val="50000"/>
                  </a:schemeClr>
                </a:solidFill>
                <a:latin typeface="Franklin Gothic Medium"/>
                <a:cs typeface="Franklin Gothic Medium"/>
              </a:rPr>
              <a:t> </a:t>
            </a:r>
            <a:r>
              <a:rPr spc="-45" dirty="0">
                <a:solidFill>
                  <a:schemeClr val="accent1">
                    <a:lumMod val="50000"/>
                  </a:schemeClr>
                </a:solidFill>
                <a:latin typeface="Franklin Gothic Medium"/>
                <a:cs typeface="Franklin Gothic Medium"/>
              </a:rPr>
              <a:t>will</a:t>
            </a:r>
            <a:r>
              <a:rPr spc="5" dirty="0">
                <a:solidFill>
                  <a:schemeClr val="accent1">
                    <a:lumMod val="50000"/>
                  </a:schemeClr>
                </a:solidFill>
                <a:latin typeface="Franklin Gothic Medium"/>
                <a:cs typeface="Franklin Gothic Medium"/>
              </a:rPr>
              <a:t> </a:t>
            </a:r>
            <a:r>
              <a:rPr spc="-10" dirty="0">
                <a:solidFill>
                  <a:schemeClr val="accent1">
                    <a:lumMod val="50000"/>
                  </a:schemeClr>
                </a:solidFill>
                <a:latin typeface="Franklin Gothic Medium"/>
                <a:cs typeface="Franklin Gothic Medium"/>
              </a:rPr>
              <a:t>be</a:t>
            </a:r>
            <a:r>
              <a:rPr spc="5"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able</a:t>
            </a:r>
            <a:r>
              <a:rPr spc="10" dirty="0">
                <a:solidFill>
                  <a:schemeClr val="accent1">
                    <a:lumMod val="50000"/>
                  </a:schemeClr>
                </a:solidFill>
                <a:latin typeface="Franklin Gothic Medium"/>
                <a:cs typeface="Franklin Gothic Medium"/>
              </a:rPr>
              <a:t> </a:t>
            </a:r>
            <a:r>
              <a:rPr spc="-40" dirty="0">
                <a:solidFill>
                  <a:schemeClr val="accent1">
                    <a:lumMod val="50000"/>
                  </a:schemeClr>
                </a:solidFill>
                <a:latin typeface="Franklin Gothic Medium"/>
                <a:cs typeface="Franklin Gothic Medium"/>
              </a:rPr>
              <a:t>to</a:t>
            </a:r>
            <a:r>
              <a:rPr dirty="0">
                <a:solidFill>
                  <a:schemeClr val="accent1">
                    <a:lumMod val="50000"/>
                  </a:schemeClr>
                </a:solidFill>
                <a:latin typeface="Franklin Gothic Medium"/>
                <a:cs typeface="Franklin Gothic Medium"/>
              </a:rPr>
              <a:t> </a:t>
            </a:r>
            <a:r>
              <a:rPr spc="-40" dirty="0">
                <a:solidFill>
                  <a:schemeClr val="accent1">
                    <a:lumMod val="50000"/>
                  </a:schemeClr>
                </a:solidFill>
                <a:latin typeface="Franklin Gothic Medium"/>
                <a:cs typeface="Franklin Gothic Medium"/>
              </a:rPr>
              <a:t>get </a:t>
            </a:r>
            <a:r>
              <a:rPr spc="-459" dirty="0">
                <a:solidFill>
                  <a:schemeClr val="accent1">
                    <a:lumMod val="50000"/>
                  </a:schemeClr>
                </a:solidFill>
                <a:latin typeface="Franklin Gothic Medium"/>
                <a:cs typeface="Franklin Gothic Medium"/>
              </a:rPr>
              <a:t> </a:t>
            </a:r>
            <a:r>
              <a:rPr lang="en-US" spc="-459"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accurate</a:t>
            </a:r>
            <a:r>
              <a:rPr spc="-25" dirty="0">
                <a:solidFill>
                  <a:schemeClr val="accent1">
                    <a:lumMod val="50000"/>
                  </a:schemeClr>
                </a:solidFill>
                <a:latin typeface="Franklin Gothic Medium"/>
                <a:cs typeface="Franklin Gothic Medium"/>
              </a:rPr>
              <a:t> </a:t>
            </a:r>
            <a:r>
              <a:rPr spc="-5" dirty="0">
                <a:solidFill>
                  <a:schemeClr val="accent1">
                    <a:lumMod val="50000"/>
                  </a:schemeClr>
                </a:solidFill>
                <a:latin typeface="Franklin Gothic Medium"/>
                <a:cs typeface="Franklin Gothic Medium"/>
              </a:rPr>
              <a:t>results.</a:t>
            </a:r>
            <a:endParaRPr lang="en-US" dirty="0">
              <a:solidFill>
                <a:schemeClr val="accent1">
                  <a:lumMod val="50000"/>
                </a:schemeClr>
              </a:solidFill>
              <a:latin typeface="Franklin Gothic Medium"/>
              <a:cs typeface="Franklin Gothic Medium"/>
            </a:endParaRPr>
          </a:p>
          <a:p>
            <a:pPr marL="298450" marR="255270" indent="-285750">
              <a:lnSpc>
                <a:spcPct val="100000"/>
              </a:lnSpc>
              <a:spcBef>
                <a:spcPts val="1400"/>
              </a:spcBef>
              <a:buFont typeface="Wingdings" panose="05000000000000000000" pitchFamily="2" charset="2"/>
              <a:buChar char="Ø"/>
              <a:tabLst>
                <a:tab pos="334645" algn="l"/>
              </a:tabLst>
            </a:pPr>
            <a:r>
              <a:rPr lang="en-US" spc="-70" dirty="0">
                <a:solidFill>
                  <a:schemeClr val="accent1">
                    <a:lumMod val="50000"/>
                  </a:schemeClr>
                </a:solidFill>
                <a:latin typeface="Franklin Gothic Medium"/>
                <a:cs typeface="Franklin Gothic Medium"/>
              </a:rPr>
              <a:t> </a:t>
            </a:r>
            <a:r>
              <a:rPr spc="-70" dirty="0">
                <a:solidFill>
                  <a:schemeClr val="accent1">
                    <a:lumMod val="50000"/>
                  </a:schemeClr>
                </a:solidFill>
                <a:latin typeface="Franklin Gothic Medium"/>
                <a:cs typeface="Franklin Gothic Medium"/>
              </a:rPr>
              <a:t>To</a:t>
            </a:r>
            <a:r>
              <a:rPr spc="-5" dirty="0">
                <a:solidFill>
                  <a:schemeClr val="accent1">
                    <a:lumMod val="50000"/>
                  </a:schemeClr>
                </a:solidFill>
                <a:latin typeface="Franklin Gothic Medium"/>
                <a:cs typeface="Franklin Gothic Medium"/>
              </a:rPr>
              <a:t> </a:t>
            </a:r>
            <a:r>
              <a:rPr spc="-25" dirty="0">
                <a:solidFill>
                  <a:schemeClr val="accent1">
                    <a:lumMod val="50000"/>
                  </a:schemeClr>
                </a:solidFill>
                <a:latin typeface="Franklin Gothic Medium"/>
                <a:cs typeface="Franklin Gothic Medium"/>
              </a:rPr>
              <a:t>provide</a:t>
            </a:r>
            <a:r>
              <a:rPr spc="15" dirty="0">
                <a:solidFill>
                  <a:schemeClr val="accent1">
                    <a:lumMod val="50000"/>
                  </a:schemeClr>
                </a:solidFill>
                <a:latin typeface="Franklin Gothic Medium"/>
                <a:cs typeface="Franklin Gothic Medium"/>
              </a:rPr>
              <a:t> </a:t>
            </a:r>
            <a:r>
              <a:rPr spc="-5" dirty="0">
                <a:solidFill>
                  <a:schemeClr val="accent1">
                    <a:lumMod val="50000"/>
                  </a:schemeClr>
                </a:solidFill>
                <a:latin typeface="Franklin Gothic Medium"/>
                <a:cs typeface="Franklin Gothic Medium"/>
              </a:rPr>
              <a:t>service</a:t>
            </a:r>
            <a:r>
              <a:rPr spc="15" dirty="0">
                <a:solidFill>
                  <a:schemeClr val="accent1">
                    <a:lumMod val="50000"/>
                  </a:schemeClr>
                </a:solidFill>
                <a:latin typeface="Franklin Gothic Medium"/>
                <a:cs typeface="Franklin Gothic Medium"/>
              </a:rPr>
              <a:t> </a:t>
            </a:r>
            <a:r>
              <a:rPr spc="-40" dirty="0">
                <a:solidFill>
                  <a:schemeClr val="accent1">
                    <a:lumMod val="50000"/>
                  </a:schemeClr>
                </a:solidFill>
                <a:latin typeface="Franklin Gothic Medium"/>
                <a:cs typeface="Franklin Gothic Medium"/>
              </a:rPr>
              <a:t>for</a:t>
            </a:r>
            <a:r>
              <a:rPr spc="10" dirty="0">
                <a:solidFill>
                  <a:schemeClr val="accent1">
                    <a:lumMod val="50000"/>
                  </a:schemeClr>
                </a:solidFill>
                <a:latin typeface="Franklin Gothic Medium"/>
                <a:cs typeface="Franklin Gothic Medium"/>
              </a:rPr>
              <a:t> </a:t>
            </a:r>
            <a:r>
              <a:rPr spc="5" dirty="0">
                <a:solidFill>
                  <a:schemeClr val="accent1">
                    <a:lumMod val="50000"/>
                  </a:schemeClr>
                </a:solidFill>
                <a:latin typeface="Franklin Gothic Medium"/>
                <a:cs typeface="Franklin Gothic Medium"/>
              </a:rPr>
              <a:t>users</a:t>
            </a:r>
            <a:r>
              <a:rPr spc="10" dirty="0">
                <a:solidFill>
                  <a:schemeClr val="accent1">
                    <a:lumMod val="50000"/>
                  </a:schemeClr>
                </a:solidFill>
                <a:latin typeface="Franklin Gothic Medium"/>
                <a:cs typeface="Franklin Gothic Medium"/>
              </a:rPr>
              <a:t> </a:t>
            </a:r>
            <a:r>
              <a:rPr spc="-40" dirty="0">
                <a:solidFill>
                  <a:schemeClr val="accent1">
                    <a:lumMod val="50000"/>
                  </a:schemeClr>
                </a:solidFill>
                <a:latin typeface="Franklin Gothic Medium"/>
                <a:cs typeface="Franklin Gothic Medium"/>
              </a:rPr>
              <a:t>to</a:t>
            </a:r>
            <a:r>
              <a:rPr spc="-15"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find</a:t>
            </a:r>
            <a:r>
              <a:rPr spc="10"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the</a:t>
            </a:r>
            <a:r>
              <a:rPr dirty="0">
                <a:solidFill>
                  <a:schemeClr val="accent1">
                    <a:lumMod val="50000"/>
                  </a:schemeClr>
                </a:solidFill>
                <a:latin typeface="Franklin Gothic Medium"/>
                <a:cs typeface="Franklin Gothic Medium"/>
              </a:rPr>
              <a:t> </a:t>
            </a:r>
            <a:r>
              <a:rPr spc="-10" dirty="0">
                <a:solidFill>
                  <a:schemeClr val="accent1">
                    <a:lumMod val="50000"/>
                  </a:schemeClr>
                </a:solidFill>
                <a:latin typeface="Franklin Gothic Medium"/>
                <a:cs typeface="Franklin Gothic Medium"/>
              </a:rPr>
              <a:t>product’s</a:t>
            </a:r>
            <a:r>
              <a:rPr spc="5"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price.</a:t>
            </a:r>
            <a:endParaRPr dirty="0">
              <a:solidFill>
                <a:schemeClr val="accent1">
                  <a:lumMod val="50000"/>
                </a:schemeClr>
              </a:solidFill>
              <a:latin typeface="Franklin Gothic Medium"/>
              <a:cs typeface="Franklin Gothic Medium"/>
            </a:endParaRPr>
          </a:p>
          <a:p>
            <a:pPr marL="358775" indent="-285750">
              <a:lnSpc>
                <a:spcPct val="100000"/>
              </a:lnSpc>
              <a:spcBef>
                <a:spcPts val="1405"/>
              </a:spcBef>
              <a:buFont typeface="Wingdings" panose="05000000000000000000" pitchFamily="2" charset="2"/>
              <a:buChar char="Ø"/>
              <a:tabLst>
                <a:tab pos="334645" algn="l"/>
              </a:tabLst>
            </a:pPr>
            <a:r>
              <a:rPr spc="-70" dirty="0">
                <a:solidFill>
                  <a:schemeClr val="accent1">
                    <a:lumMod val="50000"/>
                  </a:schemeClr>
                </a:solidFill>
                <a:latin typeface="Franklin Gothic Medium"/>
                <a:cs typeface="Franklin Gothic Medium"/>
              </a:rPr>
              <a:t>To</a:t>
            </a:r>
            <a:r>
              <a:rPr spc="5" dirty="0">
                <a:solidFill>
                  <a:schemeClr val="accent1">
                    <a:lumMod val="50000"/>
                  </a:schemeClr>
                </a:solidFill>
                <a:latin typeface="Franklin Gothic Medium"/>
                <a:cs typeface="Franklin Gothic Medium"/>
              </a:rPr>
              <a:t> </a:t>
            </a:r>
            <a:r>
              <a:rPr spc="-25" dirty="0">
                <a:solidFill>
                  <a:schemeClr val="accent1">
                    <a:lumMod val="50000"/>
                  </a:schemeClr>
                </a:solidFill>
                <a:latin typeface="Franklin Gothic Medium"/>
                <a:cs typeface="Franklin Gothic Medium"/>
              </a:rPr>
              <a:t>provide</a:t>
            </a:r>
            <a:r>
              <a:rPr spc="20" dirty="0">
                <a:solidFill>
                  <a:schemeClr val="accent1">
                    <a:lumMod val="50000"/>
                  </a:schemeClr>
                </a:solidFill>
                <a:latin typeface="Franklin Gothic Medium"/>
                <a:cs typeface="Franklin Gothic Medium"/>
              </a:rPr>
              <a:t> </a:t>
            </a:r>
            <a:r>
              <a:rPr spc="-45" dirty="0">
                <a:solidFill>
                  <a:schemeClr val="accent1">
                    <a:lumMod val="50000"/>
                  </a:schemeClr>
                </a:solidFill>
                <a:latin typeface="Franklin Gothic Medium"/>
                <a:cs typeface="Franklin Gothic Medium"/>
              </a:rPr>
              <a:t>platform</a:t>
            </a:r>
            <a:r>
              <a:rPr spc="30" dirty="0">
                <a:solidFill>
                  <a:schemeClr val="accent1">
                    <a:lumMod val="50000"/>
                  </a:schemeClr>
                </a:solidFill>
                <a:latin typeface="Franklin Gothic Medium"/>
                <a:cs typeface="Franklin Gothic Medium"/>
              </a:rPr>
              <a:t> </a:t>
            </a:r>
            <a:r>
              <a:rPr spc="-40" dirty="0">
                <a:solidFill>
                  <a:schemeClr val="accent1">
                    <a:lumMod val="50000"/>
                  </a:schemeClr>
                </a:solidFill>
                <a:latin typeface="Franklin Gothic Medium"/>
                <a:cs typeface="Franklin Gothic Medium"/>
              </a:rPr>
              <a:t>for</a:t>
            </a:r>
            <a:r>
              <a:rPr spc="15"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retailers</a:t>
            </a:r>
            <a:r>
              <a:rPr spc="15" dirty="0">
                <a:solidFill>
                  <a:schemeClr val="accent1">
                    <a:lumMod val="50000"/>
                  </a:schemeClr>
                </a:solidFill>
                <a:latin typeface="Franklin Gothic Medium"/>
                <a:cs typeface="Franklin Gothic Medium"/>
              </a:rPr>
              <a:t> </a:t>
            </a:r>
            <a:r>
              <a:rPr spc="-40" dirty="0">
                <a:solidFill>
                  <a:schemeClr val="accent1">
                    <a:lumMod val="50000"/>
                  </a:schemeClr>
                </a:solidFill>
                <a:latin typeface="Franklin Gothic Medium"/>
                <a:cs typeface="Franklin Gothic Medium"/>
              </a:rPr>
              <a:t>to</a:t>
            </a:r>
            <a:r>
              <a:rPr spc="10" dirty="0">
                <a:solidFill>
                  <a:schemeClr val="accent1">
                    <a:lumMod val="50000"/>
                  </a:schemeClr>
                </a:solidFill>
                <a:latin typeface="Franklin Gothic Medium"/>
                <a:cs typeface="Franklin Gothic Medium"/>
              </a:rPr>
              <a:t> </a:t>
            </a:r>
            <a:r>
              <a:rPr spc="-45" dirty="0">
                <a:solidFill>
                  <a:schemeClr val="accent1">
                    <a:lumMod val="50000"/>
                  </a:schemeClr>
                </a:solidFill>
                <a:latin typeface="Franklin Gothic Medium"/>
                <a:cs typeface="Franklin Gothic Medium"/>
              </a:rPr>
              <a:t>promote</a:t>
            </a:r>
            <a:r>
              <a:rPr spc="15"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their</a:t>
            </a:r>
            <a:r>
              <a:rPr spc="20"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products</a:t>
            </a:r>
            <a:r>
              <a:rPr spc="15" dirty="0">
                <a:solidFill>
                  <a:schemeClr val="accent1">
                    <a:lumMod val="50000"/>
                  </a:schemeClr>
                </a:solidFill>
                <a:latin typeface="Franklin Gothic Medium"/>
                <a:cs typeface="Franklin Gothic Medium"/>
              </a:rPr>
              <a:t> </a:t>
            </a:r>
            <a:r>
              <a:rPr spc="-10" dirty="0">
                <a:solidFill>
                  <a:schemeClr val="accent1">
                    <a:lumMod val="50000"/>
                  </a:schemeClr>
                </a:solidFill>
                <a:latin typeface="Franklin Gothic Medium"/>
                <a:cs typeface="Franklin Gothic Medium"/>
              </a:rPr>
              <a:t>and</a:t>
            </a:r>
            <a:r>
              <a:rPr spc="-5" dirty="0">
                <a:solidFill>
                  <a:schemeClr val="accent1">
                    <a:lumMod val="50000"/>
                  </a:schemeClr>
                </a:solidFill>
                <a:latin typeface="Franklin Gothic Medium"/>
                <a:cs typeface="Franklin Gothic Medium"/>
              </a:rPr>
              <a:t> </a:t>
            </a:r>
            <a:r>
              <a:rPr spc="-35" dirty="0">
                <a:solidFill>
                  <a:schemeClr val="accent1">
                    <a:lumMod val="50000"/>
                  </a:schemeClr>
                </a:solidFill>
                <a:latin typeface="Franklin Gothic Medium"/>
                <a:cs typeface="Franklin Gothic Medium"/>
              </a:rPr>
              <a:t>promotion</a:t>
            </a:r>
            <a:r>
              <a:rPr spc="30" dirty="0">
                <a:solidFill>
                  <a:schemeClr val="accent1">
                    <a:lumMod val="50000"/>
                  </a:schemeClr>
                </a:solidFill>
                <a:latin typeface="Franklin Gothic Medium"/>
                <a:cs typeface="Franklin Gothic Medium"/>
              </a:rPr>
              <a:t> </a:t>
            </a:r>
            <a:r>
              <a:rPr spc="-40" dirty="0">
                <a:solidFill>
                  <a:schemeClr val="accent1">
                    <a:lumMod val="50000"/>
                  </a:schemeClr>
                </a:solidFill>
                <a:latin typeface="Franklin Gothic Medium"/>
                <a:cs typeface="Franklin Gothic Medium"/>
              </a:rPr>
              <a:t>for</a:t>
            </a:r>
            <a:r>
              <a:rPr spc="15"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free</a:t>
            </a:r>
            <a:endParaRPr dirty="0">
              <a:solidFill>
                <a:schemeClr val="accent1">
                  <a:lumMod val="50000"/>
                </a:schemeClr>
              </a:solidFill>
              <a:latin typeface="Franklin Gothic Medium"/>
              <a:cs typeface="Franklin Gothic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24" y="1053685"/>
            <a:ext cx="5147945" cy="505908"/>
          </a:xfrm>
          <a:prstGeom prst="rect">
            <a:avLst/>
          </a:prstGeom>
        </p:spPr>
        <p:txBody>
          <a:bodyPr vert="horz" wrap="square" lIns="0" tIns="13335" rIns="0" bIns="0" rtlCol="0">
            <a:spAutoFit/>
          </a:bodyPr>
          <a:lstStyle/>
          <a:p>
            <a:pPr marL="12700">
              <a:lnSpc>
                <a:spcPct val="100000"/>
              </a:lnSpc>
              <a:spcBef>
                <a:spcPts val="105"/>
              </a:spcBef>
              <a:tabLst>
                <a:tab pos="2182495" algn="l"/>
              </a:tabLst>
            </a:pPr>
            <a:r>
              <a:rPr sz="3200" spc="150" dirty="0">
                <a:solidFill>
                  <a:schemeClr val="bg1">
                    <a:lumMod val="95000"/>
                    <a:lumOff val="5000"/>
                  </a:schemeClr>
                </a:solidFill>
              </a:rPr>
              <a:t>P</a:t>
            </a:r>
            <a:r>
              <a:rPr sz="3200" spc="55" dirty="0">
                <a:solidFill>
                  <a:schemeClr val="bg1">
                    <a:lumMod val="95000"/>
                    <a:lumOff val="5000"/>
                  </a:schemeClr>
                </a:solidFill>
              </a:rPr>
              <a:t>ro</a:t>
            </a:r>
            <a:r>
              <a:rPr sz="3200" spc="229" dirty="0">
                <a:solidFill>
                  <a:schemeClr val="bg1">
                    <a:lumMod val="95000"/>
                    <a:lumOff val="5000"/>
                  </a:schemeClr>
                </a:solidFill>
              </a:rPr>
              <a:t>b</a:t>
            </a:r>
            <a:r>
              <a:rPr sz="3200" spc="60" dirty="0">
                <a:solidFill>
                  <a:schemeClr val="bg1">
                    <a:lumMod val="95000"/>
                    <a:lumOff val="5000"/>
                  </a:schemeClr>
                </a:solidFill>
              </a:rPr>
              <a:t>l</a:t>
            </a:r>
            <a:r>
              <a:rPr sz="3200" spc="75" dirty="0">
                <a:solidFill>
                  <a:schemeClr val="bg1">
                    <a:lumMod val="95000"/>
                    <a:lumOff val="5000"/>
                  </a:schemeClr>
                </a:solidFill>
              </a:rPr>
              <a:t>e</a:t>
            </a:r>
            <a:r>
              <a:rPr sz="3200" spc="425" dirty="0">
                <a:solidFill>
                  <a:schemeClr val="bg1">
                    <a:lumMod val="95000"/>
                    <a:lumOff val="5000"/>
                  </a:schemeClr>
                </a:solidFill>
              </a:rPr>
              <a:t>m</a:t>
            </a:r>
            <a:r>
              <a:rPr sz="3200" dirty="0">
                <a:solidFill>
                  <a:schemeClr val="bg1">
                    <a:lumMod val="95000"/>
                    <a:lumOff val="5000"/>
                  </a:schemeClr>
                </a:solidFill>
              </a:rPr>
              <a:t>	</a:t>
            </a:r>
            <a:r>
              <a:rPr sz="3200" spc="725" dirty="0">
                <a:solidFill>
                  <a:schemeClr val="bg1">
                    <a:lumMod val="95000"/>
                    <a:lumOff val="5000"/>
                  </a:schemeClr>
                </a:solidFill>
              </a:rPr>
              <a:t>S</a:t>
            </a:r>
            <a:r>
              <a:rPr sz="3200" spc="145" dirty="0">
                <a:solidFill>
                  <a:schemeClr val="bg1">
                    <a:lumMod val="95000"/>
                    <a:lumOff val="5000"/>
                  </a:schemeClr>
                </a:solidFill>
              </a:rPr>
              <a:t>t</a:t>
            </a:r>
            <a:r>
              <a:rPr sz="3200" spc="375" dirty="0">
                <a:solidFill>
                  <a:schemeClr val="bg1">
                    <a:lumMod val="95000"/>
                    <a:lumOff val="5000"/>
                  </a:schemeClr>
                </a:solidFill>
              </a:rPr>
              <a:t>a</a:t>
            </a:r>
            <a:r>
              <a:rPr sz="3200" spc="145" dirty="0">
                <a:solidFill>
                  <a:schemeClr val="bg1">
                    <a:lumMod val="95000"/>
                    <a:lumOff val="5000"/>
                  </a:schemeClr>
                </a:solidFill>
              </a:rPr>
              <a:t>t</a:t>
            </a:r>
            <a:r>
              <a:rPr sz="3200" spc="105" dirty="0">
                <a:solidFill>
                  <a:schemeClr val="bg1">
                    <a:lumMod val="95000"/>
                    <a:lumOff val="5000"/>
                  </a:schemeClr>
                </a:solidFill>
              </a:rPr>
              <a:t>e</a:t>
            </a:r>
            <a:r>
              <a:rPr sz="3200" spc="455" dirty="0">
                <a:solidFill>
                  <a:schemeClr val="bg1">
                    <a:lumMod val="95000"/>
                    <a:lumOff val="5000"/>
                  </a:schemeClr>
                </a:solidFill>
              </a:rPr>
              <a:t>m</a:t>
            </a:r>
            <a:r>
              <a:rPr sz="3200" spc="105" dirty="0">
                <a:solidFill>
                  <a:schemeClr val="bg1">
                    <a:lumMod val="95000"/>
                    <a:lumOff val="5000"/>
                  </a:schemeClr>
                </a:solidFill>
              </a:rPr>
              <a:t>e</a:t>
            </a:r>
            <a:r>
              <a:rPr sz="3200" spc="434" dirty="0">
                <a:solidFill>
                  <a:schemeClr val="bg1">
                    <a:lumMod val="95000"/>
                    <a:lumOff val="5000"/>
                  </a:schemeClr>
                </a:solidFill>
              </a:rPr>
              <a:t>n</a:t>
            </a:r>
            <a:r>
              <a:rPr sz="3200" spc="195" dirty="0">
                <a:solidFill>
                  <a:schemeClr val="bg1">
                    <a:lumMod val="95000"/>
                    <a:lumOff val="5000"/>
                  </a:schemeClr>
                </a:solidFill>
              </a:rPr>
              <a:t>t</a:t>
            </a:r>
            <a:endParaRPr sz="3200" dirty="0">
              <a:solidFill>
                <a:schemeClr val="bg1">
                  <a:lumMod val="95000"/>
                  <a:lumOff val="5000"/>
                </a:schemeClr>
              </a:solidFill>
            </a:endParaRPr>
          </a:p>
        </p:txBody>
      </p:sp>
      <p:sp>
        <p:nvSpPr>
          <p:cNvPr id="3" name="object 3"/>
          <p:cNvSpPr txBox="1"/>
          <p:nvPr/>
        </p:nvSpPr>
        <p:spPr>
          <a:xfrm>
            <a:off x="1084580" y="2135504"/>
            <a:ext cx="9999345" cy="4659609"/>
          </a:xfrm>
          <a:prstGeom prst="rect">
            <a:avLst/>
          </a:prstGeom>
        </p:spPr>
        <p:txBody>
          <a:bodyPr vert="horz" wrap="square" lIns="0" tIns="12065" rIns="0" bIns="0" rtlCol="0">
            <a:spAutoFit/>
          </a:bodyPr>
          <a:lstStyle/>
          <a:p>
            <a:pPr marL="104139" marR="116205" indent="-92075">
              <a:lnSpc>
                <a:spcPct val="100000"/>
              </a:lnSpc>
              <a:spcBef>
                <a:spcPts val="95"/>
              </a:spcBef>
              <a:buClr>
                <a:srgbClr val="9BA8B7"/>
              </a:buClr>
              <a:buSzPct val="94736"/>
              <a:buFont typeface="Wingdings"/>
              <a:buChar char=""/>
              <a:tabLst>
                <a:tab pos="205104" algn="l"/>
              </a:tabLst>
            </a:pPr>
            <a:r>
              <a:rPr spc="-35" dirty="0">
                <a:solidFill>
                  <a:schemeClr val="accent1">
                    <a:lumMod val="50000"/>
                  </a:schemeClr>
                </a:solidFill>
                <a:latin typeface="Franklin Gothic Medium"/>
                <a:cs typeface="Franklin Gothic Medium"/>
              </a:rPr>
              <a:t>It</a:t>
            </a:r>
            <a:r>
              <a:rPr dirty="0">
                <a:solidFill>
                  <a:schemeClr val="accent1">
                    <a:lumMod val="50000"/>
                  </a:schemeClr>
                </a:solidFill>
                <a:latin typeface="Franklin Gothic Medium"/>
                <a:cs typeface="Franklin Gothic Medium"/>
              </a:rPr>
              <a:t> </a:t>
            </a:r>
            <a:r>
              <a:rPr spc="-10" dirty="0">
                <a:solidFill>
                  <a:schemeClr val="accent1">
                    <a:lumMod val="50000"/>
                  </a:schemeClr>
                </a:solidFill>
                <a:latin typeface="Franklin Gothic Medium"/>
                <a:cs typeface="Franklin Gothic Medium"/>
              </a:rPr>
              <a:t>is</a:t>
            </a:r>
            <a:r>
              <a:rPr spc="5" dirty="0">
                <a:solidFill>
                  <a:schemeClr val="accent1">
                    <a:lumMod val="50000"/>
                  </a:schemeClr>
                </a:solidFill>
                <a:latin typeface="Franklin Gothic Medium"/>
                <a:cs typeface="Franklin Gothic Medium"/>
              </a:rPr>
              <a:t> </a:t>
            </a:r>
            <a:r>
              <a:rPr spc="-30" dirty="0">
                <a:solidFill>
                  <a:schemeClr val="accent1">
                    <a:lumMod val="50000"/>
                  </a:schemeClr>
                </a:solidFill>
                <a:latin typeface="Franklin Gothic Medium"/>
                <a:cs typeface="Franklin Gothic Medium"/>
              </a:rPr>
              <a:t>important</a:t>
            </a:r>
            <a:r>
              <a:rPr spc="10" dirty="0">
                <a:solidFill>
                  <a:schemeClr val="accent1">
                    <a:lumMod val="50000"/>
                  </a:schemeClr>
                </a:solidFill>
                <a:latin typeface="Franklin Gothic Medium"/>
                <a:cs typeface="Franklin Gothic Medium"/>
              </a:rPr>
              <a:t> </a:t>
            </a:r>
            <a:r>
              <a:rPr spc="-40" dirty="0">
                <a:solidFill>
                  <a:schemeClr val="accent1">
                    <a:lumMod val="50000"/>
                  </a:schemeClr>
                </a:solidFill>
                <a:latin typeface="Franklin Gothic Medium"/>
                <a:cs typeface="Franklin Gothic Medium"/>
              </a:rPr>
              <a:t>for</a:t>
            </a:r>
            <a:r>
              <a:rPr spc="10" dirty="0">
                <a:solidFill>
                  <a:schemeClr val="accent1">
                    <a:lumMod val="50000"/>
                  </a:schemeClr>
                </a:solidFill>
                <a:latin typeface="Franklin Gothic Medium"/>
                <a:cs typeface="Franklin Gothic Medium"/>
              </a:rPr>
              <a:t> </a:t>
            </a:r>
            <a:r>
              <a:rPr spc="-25" dirty="0">
                <a:solidFill>
                  <a:schemeClr val="accent1">
                    <a:lumMod val="50000"/>
                  </a:schemeClr>
                </a:solidFill>
                <a:latin typeface="Franklin Gothic Medium"/>
                <a:cs typeface="Franklin Gothic Medium"/>
              </a:rPr>
              <a:t>a</a:t>
            </a:r>
            <a:r>
              <a:rPr dirty="0">
                <a:solidFill>
                  <a:schemeClr val="accent1">
                    <a:lumMod val="50000"/>
                  </a:schemeClr>
                </a:solidFill>
                <a:latin typeface="Franklin Gothic Medium"/>
                <a:cs typeface="Franklin Gothic Medium"/>
              </a:rPr>
              <a:t> </a:t>
            </a:r>
            <a:r>
              <a:rPr spc="-35" dirty="0">
                <a:solidFill>
                  <a:schemeClr val="accent1">
                    <a:lumMod val="50000"/>
                  </a:schemeClr>
                </a:solidFill>
                <a:latin typeface="Franklin Gothic Medium"/>
                <a:cs typeface="Franklin Gothic Medium"/>
              </a:rPr>
              <a:t>web</a:t>
            </a:r>
            <a:r>
              <a:rPr dirty="0">
                <a:solidFill>
                  <a:schemeClr val="accent1">
                    <a:lumMod val="50000"/>
                  </a:schemeClr>
                </a:solidFill>
                <a:latin typeface="Franklin Gothic Medium"/>
                <a:cs typeface="Franklin Gothic Medium"/>
              </a:rPr>
              <a:t> </a:t>
            </a:r>
            <a:r>
              <a:rPr spc="-25" dirty="0">
                <a:solidFill>
                  <a:schemeClr val="accent1">
                    <a:lumMod val="50000"/>
                  </a:schemeClr>
                </a:solidFill>
                <a:latin typeface="Franklin Gothic Medium"/>
                <a:cs typeface="Franklin Gothic Medium"/>
              </a:rPr>
              <a:t>comparison</a:t>
            </a:r>
            <a:r>
              <a:rPr spc="20" dirty="0">
                <a:solidFill>
                  <a:schemeClr val="accent1">
                    <a:lumMod val="50000"/>
                  </a:schemeClr>
                </a:solidFill>
                <a:latin typeface="Franklin Gothic Medium"/>
                <a:cs typeface="Franklin Gothic Medium"/>
              </a:rPr>
              <a:t> </a:t>
            </a:r>
            <a:r>
              <a:rPr spc="-30" dirty="0">
                <a:solidFill>
                  <a:schemeClr val="accent1">
                    <a:lumMod val="50000"/>
                  </a:schemeClr>
                </a:solidFill>
                <a:latin typeface="Franklin Gothic Medium"/>
                <a:cs typeface="Franklin Gothic Medium"/>
              </a:rPr>
              <a:t>website</a:t>
            </a:r>
            <a:r>
              <a:rPr spc="25" dirty="0">
                <a:solidFill>
                  <a:schemeClr val="accent1">
                    <a:lumMod val="50000"/>
                  </a:schemeClr>
                </a:solidFill>
                <a:latin typeface="Franklin Gothic Medium"/>
                <a:cs typeface="Franklin Gothic Medium"/>
              </a:rPr>
              <a:t> </a:t>
            </a:r>
            <a:r>
              <a:rPr spc="-40" dirty="0">
                <a:solidFill>
                  <a:schemeClr val="accent1">
                    <a:lumMod val="50000"/>
                  </a:schemeClr>
                </a:solidFill>
                <a:latin typeface="Franklin Gothic Medium"/>
                <a:cs typeface="Franklin Gothic Medium"/>
              </a:rPr>
              <a:t>to</a:t>
            </a:r>
            <a:r>
              <a:rPr dirty="0">
                <a:solidFill>
                  <a:schemeClr val="accent1">
                    <a:lumMod val="50000"/>
                  </a:schemeClr>
                </a:solidFill>
                <a:latin typeface="Franklin Gothic Medium"/>
                <a:cs typeface="Franklin Gothic Medium"/>
              </a:rPr>
              <a:t> </a:t>
            </a:r>
            <a:r>
              <a:rPr spc="-10" dirty="0">
                <a:solidFill>
                  <a:schemeClr val="accent1">
                    <a:lumMod val="50000"/>
                  </a:schemeClr>
                </a:solidFill>
                <a:latin typeface="Franklin Gothic Medium"/>
                <a:cs typeface="Franklin Gothic Medium"/>
              </a:rPr>
              <a:t>return</a:t>
            </a:r>
            <a:r>
              <a:rPr spc="5" dirty="0">
                <a:solidFill>
                  <a:schemeClr val="accent1">
                    <a:lumMod val="50000"/>
                  </a:schemeClr>
                </a:solidFill>
                <a:latin typeface="Franklin Gothic Medium"/>
                <a:cs typeface="Franklin Gothic Medium"/>
              </a:rPr>
              <a:t> </a:t>
            </a:r>
            <a:r>
              <a:rPr spc="-10" dirty="0">
                <a:solidFill>
                  <a:schemeClr val="accent1">
                    <a:lumMod val="50000"/>
                  </a:schemeClr>
                </a:solidFill>
                <a:latin typeface="Franklin Gothic Medium"/>
                <a:cs typeface="Franklin Gothic Medium"/>
              </a:rPr>
              <a:t>results</a:t>
            </a:r>
            <a:r>
              <a:rPr spc="10" dirty="0">
                <a:solidFill>
                  <a:schemeClr val="accent1">
                    <a:lumMod val="50000"/>
                  </a:schemeClr>
                </a:solidFill>
                <a:latin typeface="Franklin Gothic Medium"/>
                <a:cs typeface="Franklin Gothic Medium"/>
              </a:rPr>
              <a:t> </a:t>
            </a:r>
            <a:r>
              <a:rPr spc="-40" dirty="0">
                <a:solidFill>
                  <a:schemeClr val="accent1">
                    <a:lumMod val="50000"/>
                  </a:schemeClr>
                </a:solidFill>
                <a:latin typeface="Franklin Gothic Medium"/>
                <a:cs typeface="Franklin Gothic Medium"/>
              </a:rPr>
              <a:t>with</a:t>
            </a:r>
            <a:r>
              <a:rPr spc="15"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the</a:t>
            </a:r>
            <a:r>
              <a:rPr dirty="0">
                <a:solidFill>
                  <a:schemeClr val="accent1">
                    <a:lumMod val="50000"/>
                  </a:schemeClr>
                </a:solidFill>
                <a:latin typeface="Franklin Gothic Medium"/>
                <a:cs typeface="Franklin Gothic Medium"/>
              </a:rPr>
              <a:t> </a:t>
            </a:r>
            <a:r>
              <a:rPr spc="-50" dirty="0">
                <a:solidFill>
                  <a:schemeClr val="accent1">
                    <a:lumMod val="50000"/>
                  </a:schemeClr>
                </a:solidFill>
                <a:latin typeface="Franklin Gothic Medium"/>
                <a:cs typeface="Franklin Gothic Medium"/>
              </a:rPr>
              <a:t>low</a:t>
            </a:r>
            <a:r>
              <a:rPr spc="20"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prices</a:t>
            </a:r>
            <a:r>
              <a:rPr spc="5" dirty="0">
                <a:solidFill>
                  <a:schemeClr val="accent1">
                    <a:lumMod val="50000"/>
                  </a:schemeClr>
                </a:solidFill>
                <a:latin typeface="Franklin Gothic Medium"/>
                <a:cs typeface="Franklin Gothic Medium"/>
              </a:rPr>
              <a:t> </a:t>
            </a:r>
            <a:r>
              <a:rPr spc="-5" dirty="0">
                <a:solidFill>
                  <a:schemeClr val="accent1">
                    <a:lumMod val="50000"/>
                  </a:schemeClr>
                </a:solidFill>
                <a:latin typeface="Franklin Gothic Medium"/>
                <a:cs typeface="Franklin Gothic Medium"/>
              </a:rPr>
              <a:t>as</a:t>
            </a:r>
            <a:r>
              <a:rPr spc="5" dirty="0">
                <a:solidFill>
                  <a:schemeClr val="accent1">
                    <a:lumMod val="50000"/>
                  </a:schemeClr>
                </a:solidFill>
                <a:latin typeface="Franklin Gothic Medium"/>
                <a:cs typeface="Franklin Gothic Medium"/>
              </a:rPr>
              <a:t> </a:t>
            </a:r>
            <a:r>
              <a:rPr spc="-35" dirty="0">
                <a:solidFill>
                  <a:schemeClr val="accent1">
                    <a:lumMod val="50000"/>
                  </a:schemeClr>
                </a:solidFill>
                <a:latin typeface="Franklin Gothic Medium"/>
                <a:cs typeface="Franklin Gothic Medium"/>
              </a:rPr>
              <a:t>what</a:t>
            </a:r>
            <a:r>
              <a:rPr spc="10"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the </a:t>
            </a:r>
            <a:r>
              <a:rPr spc="-10"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customers</a:t>
            </a:r>
            <a:r>
              <a:rPr spc="20" dirty="0">
                <a:solidFill>
                  <a:schemeClr val="accent1">
                    <a:lumMod val="50000"/>
                  </a:schemeClr>
                </a:solidFill>
                <a:latin typeface="Franklin Gothic Medium"/>
                <a:cs typeface="Franklin Gothic Medium"/>
              </a:rPr>
              <a:t> </a:t>
            </a:r>
            <a:r>
              <a:rPr spc="-35" dirty="0">
                <a:solidFill>
                  <a:schemeClr val="accent1">
                    <a:lumMod val="50000"/>
                  </a:schemeClr>
                </a:solidFill>
                <a:latin typeface="Franklin Gothic Medium"/>
                <a:cs typeface="Franklin Gothic Medium"/>
              </a:rPr>
              <a:t>want</a:t>
            </a:r>
            <a:r>
              <a:rPr spc="5"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but</a:t>
            </a:r>
            <a:r>
              <a:rPr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accurate</a:t>
            </a:r>
            <a:r>
              <a:rPr spc="-20" dirty="0">
                <a:solidFill>
                  <a:schemeClr val="accent1">
                    <a:lumMod val="50000"/>
                  </a:schemeClr>
                </a:solidFill>
                <a:latin typeface="Franklin Gothic Medium"/>
                <a:cs typeface="Franklin Gothic Medium"/>
              </a:rPr>
              <a:t> </a:t>
            </a:r>
            <a:r>
              <a:rPr spc="-10" dirty="0">
                <a:solidFill>
                  <a:schemeClr val="accent1">
                    <a:lumMod val="50000"/>
                  </a:schemeClr>
                </a:solidFill>
                <a:latin typeface="Franklin Gothic Medium"/>
                <a:cs typeface="Franklin Gothic Medium"/>
              </a:rPr>
              <a:t>results</a:t>
            </a:r>
            <a:r>
              <a:rPr spc="30"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also</a:t>
            </a:r>
            <a:r>
              <a:rPr spc="15" dirty="0">
                <a:solidFill>
                  <a:schemeClr val="accent1">
                    <a:lumMod val="50000"/>
                  </a:schemeClr>
                </a:solidFill>
                <a:latin typeface="Franklin Gothic Medium"/>
                <a:cs typeface="Franklin Gothic Medium"/>
              </a:rPr>
              <a:t> </a:t>
            </a:r>
            <a:r>
              <a:rPr spc="-25" dirty="0">
                <a:solidFill>
                  <a:schemeClr val="accent1">
                    <a:lumMod val="50000"/>
                  </a:schemeClr>
                </a:solidFill>
                <a:latin typeface="Franklin Gothic Medium"/>
                <a:cs typeface="Franklin Gothic Medium"/>
              </a:rPr>
              <a:t>important</a:t>
            </a:r>
            <a:r>
              <a:rPr dirty="0">
                <a:solidFill>
                  <a:schemeClr val="accent1">
                    <a:lumMod val="50000"/>
                  </a:schemeClr>
                </a:solidFill>
                <a:latin typeface="Franklin Gothic Medium"/>
                <a:cs typeface="Franklin Gothic Medium"/>
              </a:rPr>
              <a:t> </a:t>
            </a:r>
            <a:r>
              <a:rPr spc="-5" dirty="0">
                <a:solidFill>
                  <a:schemeClr val="accent1">
                    <a:lumMod val="50000"/>
                  </a:schemeClr>
                </a:solidFill>
                <a:latin typeface="Franklin Gothic Medium"/>
                <a:cs typeface="Franklin Gothic Medium"/>
              </a:rPr>
              <a:t>so</a:t>
            </a:r>
            <a:r>
              <a:rPr spc="10" dirty="0">
                <a:solidFill>
                  <a:schemeClr val="accent1">
                    <a:lumMod val="50000"/>
                  </a:schemeClr>
                </a:solidFill>
                <a:latin typeface="Franklin Gothic Medium"/>
                <a:cs typeface="Franklin Gothic Medium"/>
              </a:rPr>
              <a:t> </a:t>
            </a:r>
            <a:r>
              <a:rPr spc="-25" dirty="0">
                <a:solidFill>
                  <a:schemeClr val="accent1">
                    <a:lumMod val="50000"/>
                  </a:schemeClr>
                </a:solidFill>
                <a:latin typeface="Franklin Gothic Medium"/>
                <a:cs typeface="Franklin Gothic Medium"/>
              </a:rPr>
              <a:t>that</a:t>
            </a:r>
            <a:r>
              <a:rPr spc="5"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customers</a:t>
            </a:r>
            <a:r>
              <a:rPr spc="30" dirty="0">
                <a:solidFill>
                  <a:schemeClr val="accent1">
                    <a:lumMod val="50000"/>
                  </a:schemeClr>
                </a:solidFill>
                <a:latin typeface="Franklin Gothic Medium"/>
                <a:cs typeface="Franklin Gothic Medium"/>
              </a:rPr>
              <a:t> </a:t>
            </a:r>
            <a:r>
              <a:rPr spc="-10" dirty="0">
                <a:solidFill>
                  <a:schemeClr val="accent1">
                    <a:lumMod val="50000"/>
                  </a:schemeClr>
                </a:solidFill>
                <a:latin typeface="Franklin Gothic Medium"/>
                <a:cs typeface="Franklin Gothic Medium"/>
              </a:rPr>
              <a:t>can</a:t>
            </a:r>
            <a:r>
              <a:rPr spc="-15" dirty="0">
                <a:solidFill>
                  <a:schemeClr val="accent1">
                    <a:lumMod val="50000"/>
                  </a:schemeClr>
                </a:solidFill>
                <a:latin typeface="Franklin Gothic Medium"/>
                <a:cs typeface="Franklin Gothic Medium"/>
              </a:rPr>
              <a:t> </a:t>
            </a:r>
            <a:r>
              <a:rPr spc="-40" dirty="0">
                <a:solidFill>
                  <a:schemeClr val="accent1">
                    <a:lumMod val="50000"/>
                  </a:schemeClr>
                </a:solidFill>
                <a:latin typeface="Franklin Gothic Medium"/>
                <a:cs typeface="Franklin Gothic Medium"/>
              </a:rPr>
              <a:t>get</a:t>
            </a:r>
            <a:r>
              <a:rPr spc="10" dirty="0">
                <a:solidFill>
                  <a:schemeClr val="accent1">
                    <a:lumMod val="50000"/>
                  </a:schemeClr>
                </a:solidFill>
                <a:latin typeface="Franklin Gothic Medium"/>
                <a:cs typeface="Franklin Gothic Medium"/>
              </a:rPr>
              <a:t> </a:t>
            </a:r>
            <a:r>
              <a:rPr spc="-35" dirty="0">
                <a:solidFill>
                  <a:schemeClr val="accent1">
                    <a:lumMod val="50000"/>
                  </a:schemeClr>
                </a:solidFill>
                <a:latin typeface="Franklin Gothic Medium"/>
                <a:cs typeface="Franklin Gothic Medium"/>
              </a:rPr>
              <a:t>what</a:t>
            </a:r>
            <a:r>
              <a:rPr spc="10" dirty="0">
                <a:solidFill>
                  <a:schemeClr val="accent1">
                    <a:lumMod val="50000"/>
                  </a:schemeClr>
                </a:solidFill>
                <a:latin typeface="Franklin Gothic Medium"/>
                <a:cs typeface="Franklin Gothic Medium"/>
              </a:rPr>
              <a:t> </a:t>
            </a:r>
            <a:r>
              <a:rPr spc="-35" dirty="0">
                <a:solidFill>
                  <a:schemeClr val="accent1">
                    <a:lumMod val="50000"/>
                  </a:schemeClr>
                </a:solidFill>
                <a:latin typeface="Franklin Gothic Medium"/>
                <a:cs typeface="Franklin Gothic Medium"/>
              </a:rPr>
              <a:t>they</a:t>
            </a:r>
            <a:r>
              <a:rPr spc="10" dirty="0">
                <a:solidFill>
                  <a:schemeClr val="accent1">
                    <a:lumMod val="50000"/>
                  </a:schemeClr>
                </a:solidFill>
                <a:latin typeface="Franklin Gothic Medium"/>
                <a:cs typeface="Franklin Gothic Medium"/>
              </a:rPr>
              <a:t> </a:t>
            </a:r>
            <a:r>
              <a:rPr spc="-30" dirty="0">
                <a:solidFill>
                  <a:schemeClr val="accent1">
                    <a:lumMod val="50000"/>
                  </a:schemeClr>
                </a:solidFill>
                <a:latin typeface="Franklin Gothic Medium"/>
                <a:cs typeface="Franklin Gothic Medium"/>
              </a:rPr>
              <a:t>really </a:t>
            </a:r>
            <a:r>
              <a:rPr spc="-25" dirty="0">
                <a:solidFill>
                  <a:schemeClr val="accent1">
                    <a:lumMod val="50000"/>
                  </a:schemeClr>
                </a:solidFill>
                <a:latin typeface="Franklin Gothic Medium"/>
                <a:cs typeface="Franklin Gothic Medium"/>
              </a:rPr>
              <a:t> want.</a:t>
            </a:r>
            <a:endParaRPr lang="en-US" spc="-25" dirty="0">
              <a:solidFill>
                <a:schemeClr val="accent1">
                  <a:lumMod val="50000"/>
                </a:schemeClr>
              </a:solidFill>
              <a:latin typeface="Franklin Gothic Medium"/>
              <a:cs typeface="Franklin Gothic Medium"/>
            </a:endParaRPr>
          </a:p>
          <a:p>
            <a:pPr marL="12064" marR="116205">
              <a:lnSpc>
                <a:spcPct val="100000"/>
              </a:lnSpc>
              <a:spcBef>
                <a:spcPts val="95"/>
              </a:spcBef>
              <a:buClr>
                <a:srgbClr val="9BA8B7"/>
              </a:buClr>
              <a:buSzPct val="94736"/>
              <a:tabLst>
                <a:tab pos="205104" algn="l"/>
              </a:tabLst>
            </a:pPr>
            <a:r>
              <a:rPr spc="-5" dirty="0">
                <a:solidFill>
                  <a:schemeClr val="accent1">
                    <a:lumMod val="50000"/>
                  </a:schemeClr>
                </a:solidFill>
                <a:latin typeface="Franklin Gothic Medium"/>
                <a:cs typeface="Franklin Gothic Medium"/>
              </a:rPr>
              <a:t> </a:t>
            </a:r>
            <a:endParaRPr lang="en-US" spc="-5" dirty="0">
              <a:solidFill>
                <a:schemeClr val="accent1">
                  <a:lumMod val="50000"/>
                </a:schemeClr>
              </a:solidFill>
              <a:latin typeface="Franklin Gothic Medium"/>
              <a:cs typeface="Franklin Gothic Medium"/>
            </a:endParaRPr>
          </a:p>
          <a:p>
            <a:pPr marL="12064" marR="116205">
              <a:lnSpc>
                <a:spcPct val="100000"/>
              </a:lnSpc>
              <a:spcBef>
                <a:spcPts val="95"/>
              </a:spcBef>
              <a:buClr>
                <a:srgbClr val="9BA8B7"/>
              </a:buClr>
              <a:buSzPct val="94736"/>
              <a:tabLst>
                <a:tab pos="205104" algn="l"/>
              </a:tabLst>
            </a:pPr>
            <a:endParaRPr lang="en-US" spc="-5" dirty="0">
              <a:solidFill>
                <a:schemeClr val="accent1">
                  <a:lumMod val="50000"/>
                </a:schemeClr>
              </a:solidFill>
              <a:latin typeface="Franklin Gothic Medium"/>
              <a:cs typeface="Franklin Gothic Medium"/>
            </a:endParaRPr>
          </a:p>
          <a:p>
            <a:pPr marL="104139" marR="116205" indent="-92075">
              <a:lnSpc>
                <a:spcPct val="100000"/>
              </a:lnSpc>
              <a:spcBef>
                <a:spcPts val="95"/>
              </a:spcBef>
              <a:buClr>
                <a:srgbClr val="9BA8B7"/>
              </a:buClr>
              <a:buSzPct val="94736"/>
              <a:buFont typeface="Wingdings"/>
              <a:buChar char=""/>
              <a:tabLst>
                <a:tab pos="205104" algn="l"/>
              </a:tabLst>
            </a:pPr>
            <a:r>
              <a:rPr spc="-35" dirty="0">
                <a:solidFill>
                  <a:schemeClr val="accent1">
                    <a:lumMod val="50000"/>
                  </a:schemeClr>
                </a:solidFill>
                <a:latin typeface="Franklin Gothic Medium"/>
                <a:cs typeface="Franklin Gothic Medium"/>
              </a:rPr>
              <a:t>It</a:t>
            </a:r>
            <a:r>
              <a:rPr spc="10"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also</a:t>
            </a:r>
            <a:r>
              <a:rPr spc="10" dirty="0">
                <a:solidFill>
                  <a:schemeClr val="accent1">
                    <a:lumMod val="50000"/>
                  </a:schemeClr>
                </a:solidFill>
                <a:latin typeface="Franklin Gothic Medium"/>
                <a:cs typeface="Franklin Gothic Medium"/>
              </a:rPr>
              <a:t> </a:t>
            </a:r>
            <a:r>
              <a:rPr spc="-10" dirty="0">
                <a:solidFill>
                  <a:schemeClr val="accent1">
                    <a:lumMod val="50000"/>
                  </a:schemeClr>
                </a:solidFill>
                <a:latin typeface="Franklin Gothic Medium"/>
                <a:cs typeface="Franklin Gothic Medium"/>
              </a:rPr>
              <a:t>depends</a:t>
            </a:r>
            <a:r>
              <a:rPr spc="35"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on</a:t>
            </a:r>
            <a:r>
              <a:rPr spc="10" dirty="0">
                <a:solidFill>
                  <a:schemeClr val="accent1">
                    <a:lumMod val="50000"/>
                  </a:schemeClr>
                </a:solidFill>
                <a:latin typeface="Franklin Gothic Medium"/>
                <a:cs typeface="Franklin Gothic Medium"/>
              </a:rPr>
              <a:t> </a:t>
            </a:r>
            <a:r>
              <a:rPr spc="-45" dirty="0">
                <a:solidFill>
                  <a:schemeClr val="accent1">
                    <a:lumMod val="50000"/>
                  </a:schemeClr>
                </a:solidFill>
                <a:latin typeface="Franklin Gothic Medium"/>
                <a:cs typeface="Franklin Gothic Medium"/>
              </a:rPr>
              <a:t>how</a:t>
            </a:r>
            <a:r>
              <a:rPr spc="20"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regular</a:t>
            </a:r>
            <a:r>
              <a:rPr spc="10"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the</a:t>
            </a:r>
            <a:r>
              <a:rPr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database</a:t>
            </a:r>
            <a:r>
              <a:rPr spc="5" dirty="0">
                <a:solidFill>
                  <a:schemeClr val="accent1">
                    <a:lumMod val="50000"/>
                  </a:schemeClr>
                </a:solidFill>
                <a:latin typeface="Franklin Gothic Medium"/>
                <a:cs typeface="Franklin Gothic Medium"/>
              </a:rPr>
              <a:t> </a:t>
            </a:r>
            <a:r>
              <a:rPr spc="-10" dirty="0">
                <a:solidFill>
                  <a:schemeClr val="accent1">
                    <a:lumMod val="50000"/>
                  </a:schemeClr>
                </a:solidFill>
                <a:latin typeface="Franklin Gothic Medium"/>
                <a:cs typeface="Franklin Gothic Medium"/>
              </a:rPr>
              <a:t>is</a:t>
            </a:r>
            <a:r>
              <a:rPr spc="20" dirty="0">
                <a:solidFill>
                  <a:schemeClr val="accent1">
                    <a:lumMod val="50000"/>
                  </a:schemeClr>
                </a:solidFill>
                <a:latin typeface="Franklin Gothic Medium"/>
                <a:cs typeface="Franklin Gothic Medium"/>
              </a:rPr>
              <a:t> </a:t>
            </a:r>
            <a:r>
              <a:rPr spc="-25" dirty="0">
                <a:solidFill>
                  <a:schemeClr val="accent1">
                    <a:lumMod val="50000"/>
                  </a:schemeClr>
                </a:solidFill>
                <a:latin typeface="Franklin Gothic Medium"/>
                <a:cs typeface="Franklin Gothic Medium"/>
              </a:rPr>
              <a:t>being</a:t>
            </a:r>
            <a:r>
              <a:rPr spc="10"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updated</a:t>
            </a:r>
            <a:r>
              <a:rPr spc="5"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otherwise</a:t>
            </a:r>
            <a:r>
              <a:rPr spc="20"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customers</a:t>
            </a:r>
            <a:r>
              <a:rPr spc="20" dirty="0">
                <a:solidFill>
                  <a:schemeClr val="accent1">
                    <a:lumMod val="50000"/>
                  </a:schemeClr>
                </a:solidFill>
                <a:latin typeface="Franklin Gothic Medium"/>
                <a:cs typeface="Franklin Gothic Medium"/>
              </a:rPr>
              <a:t> </a:t>
            </a:r>
            <a:r>
              <a:rPr spc="-45" dirty="0">
                <a:solidFill>
                  <a:schemeClr val="accent1">
                    <a:lumMod val="50000"/>
                  </a:schemeClr>
                </a:solidFill>
                <a:latin typeface="Franklin Gothic Medium"/>
                <a:cs typeface="Franklin Gothic Medium"/>
              </a:rPr>
              <a:t>will</a:t>
            </a:r>
            <a:r>
              <a:rPr spc="10"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be </a:t>
            </a:r>
            <a:r>
              <a:rPr spc="-459" dirty="0">
                <a:solidFill>
                  <a:schemeClr val="accent1">
                    <a:lumMod val="50000"/>
                  </a:schemeClr>
                </a:solidFill>
                <a:latin typeface="Franklin Gothic Medium"/>
                <a:cs typeface="Franklin Gothic Medium"/>
              </a:rPr>
              <a:t> </a:t>
            </a:r>
            <a:r>
              <a:rPr spc="-10" dirty="0">
                <a:solidFill>
                  <a:schemeClr val="accent1">
                    <a:lumMod val="50000"/>
                  </a:schemeClr>
                </a:solidFill>
                <a:latin typeface="Franklin Gothic Medium"/>
                <a:cs typeface="Franklin Gothic Medium"/>
              </a:rPr>
              <a:t>confused</a:t>
            </a:r>
            <a:r>
              <a:rPr spc="5" dirty="0">
                <a:solidFill>
                  <a:schemeClr val="accent1">
                    <a:lumMod val="50000"/>
                  </a:schemeClr>
                </a:solidFill>
                <a:latin typeface="Franklin Gothic Medium"/>
                <a:cs typeface="Franklin Gothic Medium"/>
              </a:rPr>
              <a:t> </a:t>
            </a:r>
            <a:r>
              <a:rPr lang="en-US" spc="5" dirty="0">
                <a:solidFill>
                  <a:schemeClr val="accent1">
                    <a:lumMod val="50000"/>
                  </a:schemeClr>
                </a:solidFill>
                <a:latin typeface="Franklin Gothic Medium"/>
                <a:cs typeface="Franklin Gothic Medium"/>
              </a:rPr>
              <a:t>   </a:t>
            </a:r>
            <a:r>
              <a:rPr spc="-30" dirty="0">
                <a:solidFill>
                  <a:schemeClr val="accent1">
                    <a:lumMod val="50000"/>
                  </a:schemeClr>
                </a:solidFill>
                <a:latin typeface="Franklin Gothic Medium"/>
                <a:cs typeface="Franklin Gothic Medium"/>
              </a:rPr>
              <a:t>when</a:t>
            </a:r>
            <a:r>
              <a:rPr spc="5" dirty="0">
                <a:solidFill>
                  <a:schemeClr val="accent1">
                    <a:lumMod val="50000"/>
                  </a:schemeClr>
                </a:solidFill>
                <a:latin typeface="Franklin Gothic Medium"/>
                <a:cs typeface="Franklin Gothic Medium"/>
              </a:rPr>
              <a:t> </a:t>
            </a:r>
            <a:r>
              <a:rPr spc="-35" dirty="0">
                <a:solidFill>
                  <a:schemeClr val="accent1">
                    <a:lumMod val="50000"/>
                  </a:schemeClr>
                </a:solidFill>
                <a:latin typeface="Franklin Gothic Medium"/>
                <a:cs typeface="Franklin Gothic Medium"/>
              </a:rPr>
              <a:t>they</a:t>
            </a:r>
            <a:r>
              <a:rPr spc="15" dirty="0">
                <a:solidFill>
                  <a:schemeClr val="accent1">
                    <a:lumMod val="50000"/>
                  </a:schemeClr>
                </a:solidFill>
                <a:latin typeface="Franklin Gothic Medium"/>
                <a:cs typeface="Franklin Gothic Medium"/>
              </a:rPr>
              <a:t> </a:t>
            </a:r>
            <a:r>
              <a:rPr spc="-25" dirty="0">
                <a:solidFill>
                  <a:schemeClr val="accent1">
                    <a:lumMod val="50000"/>
                  </a:schemeClr>
                </a:solidFill>
                <a:latin typeface="Franklin Gothic Medium"/>
                <a:cs typeface="Franklin Gothic Medium"/>
              </a:rPr>
              <a:t>compared</a:t>
            </a:r>
            <a:r>
              <a:rPr spc="-5" dirty="0">
                <a:solidFill>
                  <a:schemeClr val="accent1">
                    <a:lumMod val="50000"/>
                  </a:schemeClr>
                </a:solidFill>
                <a:latin typeface="Franklin Gothic Medium"/>
                <a:cs typeface="Franklin Gothic Medium"/>
              </a:rPr>
              <a:t> </a:t>
            </a:r>
            <a:r>
              <a:rPr spc="-35" dirty="0">
                <a:solidFill>
                  <a:schemeClr val="accent1">
                    <a:lumMod val="50000"/>
                  </a:schemeClr>
                </a:solidFill>
                <a:latin typeface="Franklin Gothic Medium"/>
                <a:cs typeface="Franklin Gothic Medium"/>
              </a:rPr>
              <a:t>it</a:t>
            </a:r>
            <a:r>
              <a:rPr spc="5" dirty="0">
                <a:solidFill>
                  <a:schemeClr val="accent1">
                    <a:lumMod val="50000"/>
                  </a:schemeClr>
                </a:solidFill>
                <a:latin typeface="Franklin Gothic Medium"/>
                <a:cs typeface="Franklin Gothic Medium"/>
              </a:rPr>
              <a:t> </a:t>
            </a:r>
            <a:r>
              <a:rPr spc="-55" dirty="0">
                <a:solidFill>
                  <a:schemeClr val="accent1">
                    <a:lumMod val="50000"/>
                  </a:schemeClr>
                </a:solidFill>
                <a:latin typeface="Franklin Gothic Medium"/>
                <a:cs typeface="Franklin Gothic Medium"/>
              </a:rPr>
              <a:t>from</a:t>
            </a:r>
            <a:r>
              <a:rPr spc="15"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other</a:t>
            </a:r>
            <a:r>
              <a:rPr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site.</a:t>
            </a:r>
            <a:endParaRPr lang="en-US" spc="-15" dirty="0">
              <a:solidFill>
                <a:schemeClr val="accent1">
                  <a:lumMod val="50000"/>
                </a:schemeClr>
              </a:solidFill>
              <a:latin typeface="Franklin Gothic Medium"/>
              <a:cs typeface="Franklin Gothic Medium"/>
            </a:endParaRPr>
          </a:p>
          <a:p>
            <a:pPr marL="104139" marR="116205" indent="-92075">
              <a:lnSpc>
                <a:spcPct val="100000"/>
              </a:lnSpc>
              <a:spcBef>
                <a:spcPts val="95"/>
              </a:spcBef>
              <a:buClr>
                <a:srgbClr val="9BA8B7"/>
              </a:buClr>
              <a:buSzPct val="94736"/>
              <a:buFont typeface="Wingdings"/>
              <a:buChar char=""/>
              <a:tabLst>
                <a:tab pos="205104" algn="l"/>
              </a:tabLst>
            </a:pPr>
            <a:endParaRPr dirty="0">
              <a:solidFill>
                <a:schemeClr val="accent1">
                  <a:lumMod val="50000"/>
                </a:schemeClr>
              </a:solidFill>
              <a:latin typeface="Franklin Gothic Medium"/>
              <a:cs typeface="Franklin Gothic Medium"/>
            </a:endParaRPr>
          </a:p>
          <a:p>
            <a:pPr marL="104139" marR="5080" indent="-92075">
              <a:lnSpc>
                <a:spcPct val="100000"/>
              </a:lnSpc>
              <a:spcBef>
                <a:spcPts val="1395"/>
              </a:spcBef>
              <a:buClr>
                <a:srgbClr val="9BA8B7"/>
              </a:buClr>
              <a:buSzPct val="94736"/>
              <a:buFont typeface="Wingdings"/>
              <a:buChar char=""/>
              <a:tabLst>
                <a:tab pos="205104" algn="l"/>
              </a:tabLst>
            </a:pPr>
            <a:r>
              <a:rPr spc="-10" dirty="0">
                <a:solidFill>
                  <a:schemeClr val="accent1">
                    <a:lumMod val="50000"/>
                  </a:schemeClr>
                </a:solidFill>
                <a:latin typeface="Franklin Gothic Medium"/>
                <a:cs typeface="Franklin Gothic Medium"/>
              </a:rPr>
              <a:t>Most</a:t>
            </a:r>
            <a:r>
              <a:rPr spc="10" dirty="0">
                <a:solidFill>
                  <a:schemeClr val="accent1">
                    <a:lumMod val="50000"/>
                  </a:schemeClr>
                </a:solidFill>
                <a:latin typeface="Franklin Gothic Medium"/>
                <a:cs typeface="Franklin Gothic Medium"/>
              </a:rPr>
              <a:t> </a:t>
            </a:r>
            <a:r>
              <a:rPr spc="-30" dirty="0">
                <a:solidFill>
                  <a:schemeClr val="accent1">
                    <a:lumMod val="50000"/>
                  </a:schemeClr>
                </a:solidFill>
                <a:latin typeface="Franklin Gothic Medium"/>
                <a:cs typeface="Franklin Gothic Medium"/>
              </a:rPr>
              <a:t>of</a:t>
            </a:r>
            <a:r>
              <a:rPr spc="5"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the</a:t>
            </a:r>
            <a:r>
              <a:rPr dirty="0">
                <a:solidFill>
                  <a:schemeClr val="accent1">
                    <a:lumMod val="50000"/>
                  </a:schemeClr>
                </a:solidFill>
                <a:latin typeface="Franklin Gothic Medium"/>
                <a:cs typeface="Franklin Gothic Medium"/>
              </a:rPr>
              <a:t> </a:t>
            </a:r>
            <a:r>
              <a:rPr spc="-40" dirty="0">
                <a:solidFill>
                  <a:schemeClr val="accent1">
                    <a:lumMod val="50000"/>
                  </a:schemeClr>
                </a:solidFill>
                <a:latin typeface="Franklin Gothic Medium"/>
                <a:cs typeface="Franklin Gothic Medium"/>
              </a:rPr>
              <a:t>working</a:t>
            </a:r>
            <a:r>
              <a:rPr spc="15"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people</a:t>
            </a:r>
            <a:r>
              <a:rPr spc="5"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do</a:t>
            </a:r>
            <a:r>
              <a:rPr spc="10"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not</a:t>
            </a:r>
            <a:r>
              <a:rPr dirty="0">
                <a:solidFill>
                  <a:schemeClr val="accent1">
                    <a:lumMod val="50000"/>
                  </a:schemeClr>
                </a:solidFill>
                <a:latin typeface="Franklin Gothic Medium"/>
                <a:cs typeface="Franklin Gothic Medium"/>
              </a:rPr>
              <a:t> </a:t>
            </a:r>
            <a:r>
              <a:rPr spc="-30" dirty="0">
                <a:solidFill>
                  <a:schemeClr val="accent1">
                    <a:lumMod val="50000"/>
                  </a:schemeClr>
                </a:solidFill>
                <a:latin typeface="Franklin Gothic Medium"/>
                <a:cs typeface="Franklin Gothic Medium"/>
              </a:rPr>
              <a:t>have</a:t>
            </a:r>
            <a:r>
              <a:rPr spc="-10" dirty="0">
                <a:solidFill>
                  <a:schemeClr val="accent1">
                    <a:lumMod val="50000"/>
                  </a:schemeClr>
                </a:solidFill>
                <a:latin typeface="Franklin Gothic Medium"/>
                <a:cs typeface="Franklin Gothic Medium"/>
              </a:rPr>
              <a:t> </a:t>
            </a:r>
            <a:r>
              <a:rPr spc="-45" dirty="0">
                <a:solidFill>
                  <a:schemeClr val="accent1">
                    <a:lumMod val="50000"/>
                  </a:schemeClr>
                </a:solidFill>
                <a:latin typeface="Franklin Gothic Medium"/>
                <a:cs typeface="Franklin Gothic Medium"/>
              </a:rPr>
              <a:t>time</a:t>
            </a:r>
            <a:r>
              <a:rPr dirty="0">
                <a:solidFill>
                  <a:schemeClr val="accent1">
                    <a:lumMod val="50000"/>
                  </a:schemeClr>
                </a:solidFill>
                <a:latin typeface="Franklin Gothic Medium"/>
                <a:cs typeface="Franklin Gothic Medium"/>
              </a:rPr>
              <a:t> </a:t>
            </a:r>
            <a:r>
              <a:rPr spc="-35" dirty="0">
                <a:solidFill>
                  <a:schemeClr val="accent1">
                    <a:lumMod val="50000"/>
                  </a:schemeClr>
                </a:solidFill>
                <a:latin typeface="Franklin Gothic Medium"/>
                <a:cs typeface="Franklin Gothic Medium"/>
              </a:rPr>
              <a:t>to</a:t>
            </a:r>
            <a:r>
              <a:rPr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do</a:t>
            </a:r>
            <a:r>
              <a:rPr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shopping</a:t>
            </a:r>
            <a:r>
              <a:rPr spc="35" dirty="0">
                <a:solidFill>
                  <a:schemeClr val="accent1">
                    <a:lumMod val="50000"/>
                  </a:schemeClr>
                </a:solidFill>
                <a:latin typeface="Franklin Gothic Medium"/>
                <a:cs typeface="Franklin Gothic Medium"/>
              </a:rPr>
              <a:t> </a:t>
            </a:r>
            <a:r>
              <a:rPr spc="-40" dirty="0">
                <a:solidFill>
                  <a:schemeClr val="accent1">
                    <a:lumMod val="50000"/>
                  </a:schemeClr>
                </a:solidFill>
                <a:latin typeface="Franklin Gothic Medium"/>
                <a:cs typeface="Franklin Gothic Medium"/>
              </a:rPr>
              <a:t>for</a:t>
            </a:r>
            <a:r>
              <a:rPr spc="10"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their</a:t>
            </a:r>
            <a:r>
              <a:rPr spc="15" dirty="0">
                <a:solidFill>
                  <a:schemeClr val="accent1">
                    <a:lumMod val="50000"/>
                  </a:schemeClr>
                </a:solidFill>
                <a:latin typeface="Franklin Gothic Medium"/>
                <a:cs typeface="Franklin Gothic Medium"/>
              </a:rPr>
              <a:t> </a:t>
            </a:r>
            <a:r>
              <a:rPr spc="-40" dirty="0">
                <a:solidFill>
                  <a:schemeClr val="accent1">
                    <a:lumMod val="50000"/>
                  </a:schemeClr>
                </a:solidFill>
                <a:latin typeface="Franklin Gothic Medium"/>
                <a:cs typeface="Franklin Gothic Medium"/>
              </a:rPr>
              <a:t>home</a:t>
            </a:r>
            <a:r>
              <a:rPr spc="15"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groceries.</a:t>
            </a:r>
            <a:r>
              <a:rPr spc="25" dirty="0">
                <a:solidFill>
                  <a:schemeClr val="accent1">
                    <a:lumMod val="50000"/>
                  </a:schemeClr>
                </a:solidFill>
                <a:latin typeface="Franklin Gothic Medium"/>
                <a:cs typeface="Franklin Gothic Medium"/>
              </a:rPr>
              <a:t> </a:t>
            </a:r>
            <a:r>
              <a:rPr spc="-60" dirty="0">
                <a:solidFill>
                  <a:schemeClr val="accent1">
                    <a:lumMod val="50000"/>
                  </a:schemeClr>
                </a:solidFill>
                <a:latin typeface="Franklin Gothic Medium"/>
                <a:cs typeface="Franklin Gothic Medium"/>
              </a:rPr>
              <a:t>As </a:t>
            </a:r>
            <a:r>
              <a:rPr spc="-55" dirty="0">
                <a:solidFill>
                  <a:schemeClr val="accent1">
                    <a:lumMod val="50000"/>
                  </a:schemeClr>
                </a:solidFill>
                <a:latin typeface="Franklin Gothic Medium"/>
                <a:cs typeface="Franklin Gothic Medium"/>
              </a:rPr>
              <a:t> </a:t>
            </a:r>
            <a:r>
              <a:rPr spc="-10" dirty="0">
                <a:solidFill>
                  <a:schemeClr val="accent1">
                    <a:lumMod val="50000"/>
                  </a:schemeClr>
                </a:solidFill>
                <a:latin typeface="Franklin Gothic Medium"/>
                <a:cs typeface="Franklin Gothic Medium"/>
              </a:rPr>
              <a:t>consumers,</a:t>
            </a:r>
            <a:r>
              <a:rPr spc="15" dirty="0">
                <a:solidFill>
                  <a:schemeClr val="accent1">
                    <a:lumMod val="50000"/>
                  </a:schemeClr>
                </a:solidFill>
                <a:latin typeface="Franklin Gothic Medium"/>
                <a:cs typeface="Franklin Gothic Medium"/>
              </a:rPr>
              <a:t> </a:t>
            </a:r>
            <a:r>
              <a:rPr spc="-35" dirty="0">
                <a:solidFill>
                  <a:schemeClr val="accent1">
                    <a:lumMod val="50000"/>
                  </a:schemeClr>
                </a:solidFill>
                <a:latin typeface="Franklin Gothic Medium"/>
                <a:cs typeface="Franklin Gothic Medium"/>
              </a:rPr>
              <a:t>they</a:t>
            </a:r>
            <a:r>
              <a:rPr spc="10" dirty="0">
                <a:solidFill>
                  <a:schemeClr val="accent1">
                    <a:lumMod val="50000"/>
                  </a:schemeClr>
                </a:solidFill>
                <a:latin typeface="Franklin Gothic Medium"/>
                <a:cs typeface="Franklin Gothic Medium"/>
              </a:rPr>
              <a:t> </a:t>
            </a:r>
            <a:r>
              <a:rPr spc="-30" dirty="0">
                <a:solidFill>
                  <a:schemeClr val="accent1">
                    <a:lumMod val="50000"/>
                  </a:schemeClr>
                </a:solidFill>
                <a:latin typeface="Franklin Gothic Medium"/>
                <a:cs typeface="Franklin Gothic Medium"/>
              </a:rPr>
              <a:t>have</a:t>
            </a:r>
            <a:r>
              <a:rPr spc="-10"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the</a:t>
            </a:r>
            <a:r>
              <a:rPr spc="15" dirty="0">
                <a:solidFill>
                  <a:schemeClr val="accent1">
                    <a:lumMod val="50000"/>
                  </a:schemeClr>
                </a:solidFill>
                <a:latin typeface="Franklin Gothic Medium"/>
                <a:cs typeface="Franklin Gothic Medium"/>
              </a:rPr>
              <a:t> </a:t>
            </a:r>
            <a:r>
              <a:rPr spc="-25" dirty="0">
                <a:solidFill>
                  <a:schemeClr val="accent1">
                    <a:lumMod val="50000"/>
                  </a:schemeClr>
                </a:solidFill>
                <a:latin typeface="Franklin Gothic Medium"/>
                <a:cs typeface="Franklin Gothic Medium"/>
              </a:rPr>
              <a:t>right</a:t>
            </a:r>
            <a:r>
              <a:rPr spc="5" dirty="0">
                <a:solidFill>
                  <a:schemeClr val="accent1">
                    <a:lumMod val="50000"/>
                  </a:schemeClr>
                </a:solidFill>
                <a:latin typeface="Franklin Gothic Medium"/>
                <a:cs typeface="Franklin Gothic Medium"/>
              </a:rPr>
              <a:t> </a:t>
            </a:r>
            <a:r>
              <a:rPr spc="-40" dirty="0">
                <a:solidFill>
                  <a:schemeClr val="accent1">
                    <a:lumMod val="50000"/>
                  </a:schemeClr>
                </a:solidFill>
                <a:latin typeface="Franklin Gothic Medium"/>
                <a:cs typeface="Franklin Gothic Medium"/>
              </a:rPr>
              <a:t>to</a:t>
            </a:r>
            <a:r>
              <a:rPr spc="5" dirty="0">
                <a:solidFill>
                  <a:schemeClr val="accent1">
                    <a:lumMod val="50000"/>
                  </a:schemeClr>
                </a:solidFill>
                <a:latin typeface="Franklin Gothic Medium"/>
                <a:cs typeface="Franklin Gothic Medium"/>
              </a:rPr>
              <a:t> </a:t>
            </a:r>
            <a:r>
              <a:rPr spc="-10" dirty="0">
                <a:solidFill>
                  <a:schemeClr val="accent1">
                    <a:lumMod val="50000"/>
                  </a:schemeClr>
                </a:solidFill>
                <a:latin typeface="Franklin Gothic Medium"/>
                <a:cs typeface="Franklin Gothic Medium"/>
              </a:rPr>
              <a:t>choose</a:t>
            </a:r>
            <a:r>
              <a:rPr spc="5" dirty="0">
                <a:solidFill>
                  <a:schemeClr val="accent1">
                    <a:lumMod val="50000"/>
                  </a:schemeClr>
                </a:solidFill>
                <a:latin typeface="Franklin Gothic Medium"/>
                <a:cs typeface="Franklin Gothic Medium"/>
              </a:rPr>
              <a:t> </a:t>
            </a:r>
            <a:r>
              <a:rPr spc="-30" dirty="0">
                <a:solidFill>
                  <a:schemeClr val="accent1">
                    <a:lumMod val="50000"/>
                  </a:schemeClr>
                </a:solidFill>
                <a:latin typeface="Franklin Gothic Medium"/>
                <a:cs typeface="Franklin Gothic Medium"/>
              </a:rPr>
              <a:t>which</a:t>
            </a:r>
            <a:r>
              <a:rPr spc="25" dirty="0">
                <a:solidFill>
                  <a:schemeClr val="accent1">
                    <a:lumMod val="50000"/>
                  </a:schemeClr>
                </a:solidFill>
                <a:latin typeface="Franklin Gothic Medium"/>
                <a:cs typeface="Franklin Gothic Medium"/>
              </a:rPr>
              <a:t> </a:t>
            </a:r>
            <a:r>
              <a:rPr spc="-10" dirty="0">
                <a:solidFill>
                  <a:schemeClr val="accent1">
                    <a:lumMod val="50000"/>
                  </a:schemeClr>
                </a:solidFill>
                <a:latin typeface="Franklin Gothic Medium"/>
                <a:cs typeface="Franklin Gothic Medium"/>
              </a:rPr>
              <a:t>shop</a:t>
            </a:r>
            <a:r>
              <a:rPr spc="5" dirty="0">
                <a:solidFill>
                  <a:schemeClr val="accent1">
                    <a:lumMod val="50000"/>
                  </a:schemeClr>
                </a:solidFill>
                <a:latin typeface="Franklin Gothic Medium"/>
                <a:cs typeface="Franklin Gothic Medium"/>
              </a:rPr>
              <a:t> </a:t>
            </a:r>
            <a:r>
              <a:rPr spc="-10" dirty="0">
                <a:solidFill>
                  <a:schemeClr val="accent1">
                    <a:lumMod val="50000"/>
                  </a:schemeClr>
                </a:solidFill>
                <a:latin typeface="Franklin Gothic Medium"/>
                <a:cs typeface="Franklin Gothic Medium"/>
              </a:rPr>
              <a:t>is</a:t>
            </a:r>
            <a:r>
              <a:rPr spc="10" dirty="0">
                <a:solidFill>
                  <a:schemeClr val="accent1">
                    <a:lumMod val="50000"/>
                  </a:schemeClr>
                </a:solidFill>
                <a:latin typeface="Franklin Gothic Medium"/>
                <a:cs typeface="Franklin Gothic Medium"/>
              </a:rPr>
              <a:t> </a:t>
            </a:r>
            <a:r>
              <a:rPr spc="-30" dirty="0">
                <a:solidFill>
                  <a:schemeClr val="accent1">
                    <a:lumMod val="50000"/>
                  </a:schemeClr>
                </a:solidFill>
                <a:latin typeface="Franklin Gothic Medium"/>
                <a:cs typeface="Franklin Gothic Medium"/>
              </a:rPr>
              <a:t>offering</a:t>
            </a:r>
            <a:r>
              <a:rPr spc="35"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the</a:t>
            </a:r>
            <a:r>
              <a:rPr spc="15"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best</a:t>
            </a:r>
            <a:r>
              <a:rPr spc="25"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price</a:t>
            </a:r>
            <a:r>
              <a:rPr spc="10" dirty="0">
                <a:solidFill>
                  <a:schemeClr val="accent1">
                    <a:lumMod val="50000"/>
                  </a:schemeClr>
                </a:solidFill>
                <a:latin typeface="Franklin Gothic Medium"/>
                <a:cs typeface="Franklin Gothic Medium"/>
              </a:rPr>
              <a:t> </a:t>
            </a:r>
            <a:r>
              <a:rPr spc="-40" dirty="0">
                <a:solidFill>
                  <a:schemeClr val="accent1">
                    <a:lumMod val="50000"/>
                  </a:schemeClr>
                </a:solidFill>
                <a:latin typeface="Franklin Gothic Medium"/>
                <a:cs typeface="Franklin Gothic Medium"/>
              </a:rPr>
              <a:t>for</a:t>
            </a:r>
            <a:r>
              <a:rPr spc="15" dirty="0">
                <a:solidFill>
                  <a:schemeClr val="accent1">
                    <a:lumMod val="50000"/>
                  </a:schemeClr>
                </a:solidFill>
                <a:latin typeface="Franklin Gothic Medium"/>
                <a:cs typeface="Franklin Gothic Medium"/>
              </a:rPr>
              <a:t> </a:t>
            </a:r>
            <a:r>
              <a:rPr spc="-25" dirty="0">
                <a:solidFill>
                  <a:schemeClr val="accent1">
                    <a:lumMod val="50000"/>
                  </a:schemeClr>
                </a:solidFill>
                <a:latin typeface="Franklin Gothic Medium"/>
                <a:cs typeface="Franklin Gothic Medium"/>
              </a:rPr>
              <a:t>a</a:t>
            </a:r>
            <a:r>
              <a:rPr spc="-5" dirty="0">
                <a:solidFill>
                  <a:schemeClr val="accent1">
                    <a:lumMod val="50000"/>
                  </a:schemeClr>
                </a:solidFill>
                <a:latin typeface="Franklin Gothic Medium"/>
                <a:cs typeface="Franklin Gothic Medium"/>
              </a:rPr>
              <a:t> </a:t>
            </a:r>
            <a:r>
              <a:rPr spc="-10" dirty="0">
                <a:solidFill>
                  <a:schemeClr val="accent1">
                    <a:lumMod val="50000"/>
                  </a:schemeClr>
                </a:solidFill>
                <a:latin typeface="Franklin Gothic Medium"/>
                <a:cs typeface="Franklin Gothic Medium"/>
              </a:rPr>
              <a:t>certain </a:t>
            </a:r>
            <a:r>
              <a:rPr spc="-5"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products</a:t>
            </a:r>
            <a:r>
              <a:rPr spc="10" dirty="0">
                <a:solidFill>
                  <a:schemeClr val="accent1">
                    <a:lumMod val="50000"/>
                  </a:schemeClr>
                </a:solidFill>
                <a:latin typeface="Franklin Gothic Medium"/>
                <a:cs typeface="Franklin Gothic Medium"/>
              </a:rPr>
              <a:t> </a:t>
            </a:r>
            <a:r>
              <a:rPr spc="-25" dirty="0">
                <a:solidFill>
                  <a:schemeClr val="accent1">
                    <a:lumMod val="50000"/>
                  </a:schemeClr>
                </a:solidFill>
                <a:latin typeface="Franklin Gothic Medium"/>
                <a:cs typeface="Franklin Gothic Medium"/>
              </a:rPr>
              <a:t>that</a:t>
            </a:r>
            <a:r>
              <a:rPr dirty="0">
                <a:solidFill>
                  <a:schemeClr val="accent1">
                    <a:lumMod val="50000"/>
                  </a:schemeClr>
                </a:solidFill>
                <a:latin typeface="Franklin Gothic Medium"/>
                <a:cs typeface="Franklin Gothic Medium"/>
              </a:rPr>
              <a:t> </a:t>
            </a:r>
            <a:r>
              <a:rPr spc="-35" dirty="0">
                <a:solidFill>
                  <a:schemeClr val="accent1">
                    <a:lumMod val="50000"/>
                  </a:schemeClr>
                </a:solidFill>
                <a:latin typeface="Franklin Gothic Medium"/>
                <a:cs typeface="Franklin Gothic Medium"/>
              </a:rPr>
              <a:t>they</a:t>
            </a:r>
            <a:r>
              <a:rPr spc="20"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are</a:t>
            </a:r>
            <a:r>
              <a:rPr spc="-10"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interested</a:t>
            </a:r>
            <a:r>
              <a:rPr spc="20" dirty="0">
                <a:solidFill>
                  <a:schemeClr val="accent1">
                    <a:lumMod val="50000"/>
                  </a:schemeClr>
                </a:solidFill>
                <a:latin typeface="Franklin Gothic Medium"/>
                <a:cs typeface="Franklin Gothic Medium"/>
              </a:rPr>
              <a:t> </a:t>
            </a:r>
            <a:r>
              <a:rPr spc="-10" dirty="0">
                <a:solidFill>
                  <a:schemeClr val="accent1">
                    <a:lumMod val="50000"/>
                  </a:schemeClr>
                </a:solidFill>
                <a:latin typeface="Franklin Gothic Medium"/>
                <a:cs typeface="Franklin Gothic Medium"/>
              </a:rPr>
              <a:t>in.</a:t>
            </a:r>
            <a:r>
              <a:rPr spc="-5" dirty="0">
                <a:solidFill>
                  <a:schemeClr val="accent1">
                    <a:lumMod val="50000"/>
                  </a:schemeClr>
                </a:solidFill>
                <a:latin typeface="Franklin Gothic Medium"/>
                <a:cs typeface="Franklin Gothic Medium"/>
              </a:rPr>
              <a:t> </a:t>
            </a:r>
            <a:endParaRPr lang="en-US" spc="-5" dirty="0">
              <a:solidFill>
                <a:schemeClr val="accent1">
                  <a:lumMod val="50000"/>
                </a:schemeClr>
              </a:solidFill>
              <a:latin typeface="Franklin Gothic Medium"/>
              <a:cs typeface="Franklin Gothic Medium"/>
            </a:endParaRPr>
          </a:p>
          <a:p>
            <a:pPr marL="104139" marR="5080" indent="-92075">
              <a:lnSpc>
                <a:spcPct val="100000"/>
              </a:lnSpc>
              <a:spcBef>
                <a:spcPts val="1395"/>
              </a:spcBef>
              <a:buClr>
                <a:srgbClr val="9BA8B7"/>
              </a:buClr>
              <a:buSzPct val="94736"/>
              <a:buFont typeface="Wingdings"/>
              <a:buChar char=""/>
              <a:tabLst>
                <a:tab pos="205104" algn="l"/>
              </a:tabLst>
            </a:pPr>
            <a:endParaRPr lang="en-US" spc="-5" dirty="0">
              <a:solidFill>
                <a:schemeClr val="accent1">
                  <a:lumMod val="50000"/>
                </a:schemeClr>
              </a:solidFill>
              <a:latin typeface="Franklin Gothic Medium"/>
              <a:cs typeface="Franklin Gothic Medium"/>
            </a:endParaRPr>
          </a:p>
          <a:p>
            <a:pPr marL="104139" marR="5080" indent="-92075">
              <a:lnSpc>
                <a:spcPct val="100000"/>
              </a:lnSpc>
              <a:spcBef>
                <a:spcPts val="1395"/>
              </a:spcBef>
              <a:buClr>
                <a:srgbClr val="9BA8B7"/>
              </a:buClr>
              <a:buSzPct val="94736"/>
              <a:buFont typeface="Wingdings"/>
              <a:buChar char=""/>
              <a:tabLst>
                <a:tab pos="205104" algn="l"/>
              </a:tabLst>
            </a:pPr>
            <a:r>
              <a:rPr spc="-40" dirty="0">
                <a:solidFill>
                  <a:schemeClr val="accent1">
                    <a:lumMod val="50000"/>
                  </a:schemeClr>
                </a:solidFill>
                <a:latin typeface="Franklin Gothic Medium"/>
                <a:cs typeface="Franklin Gothic Medium"/>
              </a:rPr>
              <a:t>However,</a:t>
            </a:r>
            <a:r>
              <a:rPr spc="25" dirty="0">
                <a:solidFill>
                  <a:schemeClr val="accent1">
                    <a:lumMod val="50000"/>
                  </a:schemeClr>
                </a:solidFill>
                <a:latin typeface="Franklin Gothic Medium"/>
                <a:cs typeface="Franklin Gothic Medium"/>
              </a:rPr>
              <a:t> </a:t>
            </a:r>
            <a:r>
              <a:rPr spc="-40" dirty="0">
                <a:solidFill>
                  <a:schemeClr val="accent1">
                    <a:lumMod val="50000"/>
                  </a:schemeClr>
                </a:solidFill>
                <a:latin typeface="Franklin Gothic Medium"/>
                <a:cs typeface="Franklin Gothic Medium"/>
              </a:rPr>
              <a:t>to</a:t>
            </a:r>
            <a:r>
              <a:rPr spc="-10"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check</a:t>
            </a:r>
            <a:r>
              <a:rPr spc="5" dirty="0">
                <a:solidFill>
                  <a:schemeClr val="accent1">
                    <a:lumMod val="50000"/>
                  </a:schemeClr>
                </a:solidFill>
                <a:latin typeface="Franklin Gothic Medium"/>
                <a:cs typeface="Franklin Gothic Medium"/>
              </a:rPr>
              <a:t> </a:t>
            </a:r>
            <a:r>
              <a:rPr spc="-10" dirty="0">
                <a:solidFill>
                  <a:schemeClr val="accent1">
                    <a:lumMod val="50000"/>
                  </a:schemeClr>
                </a:solidFill>
                <a:latin typeface="Franklin Gothic Medium"/>
                <a:cs typeface="Franklin Gothic Medium"/>
              </a:rPr>
              <a:t>on</a:t>
            </a:r>
            <a:r>
              <a:rPr spc="10"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price</a:t>
            </a:r>
            <a:r>
              <a:rPr spc="-5"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offered</a:t>
            </a:r>
            <a:r>
              <a:rPr spc="30" dirty="0">
                <a:solidFill>
                  <a:schemeClr val="accent1">
                    <a:lumMod val="50000"/>
                  </a:schemeClr>
                </a:solidFill>
                <a:latin typeface="Franklin Gothic Medium"/>
                <a:cs typeface="Franklin Gothic Medium"/>
              </a:rPr>
              <a:t> </a:t>
            </a:r>
            <a:r>
              <a:rPr spc="-45" dirty="0">
                <a:solidFill>
                  <a:schemeClr val="accent1">
                    <a:lumMod val="50000"/>
                  </a:schemeClr>
                </a:solidFill>
                <a:latin typeface="Franklin Gothic Medium"/>
                <a:cs typeface="Franklin Gothic Medium"/>
              </a:rPr>
              <a:t>by</a:t>
            </a:r>
            <a:r>
              <a:rPr spc="5" dirty="0">
                <a:solidFill>
                  <a:schemeClr val="accent1">
                    <a:lumMod val="50000"/>
                  </a:schemeClr>
                </a:solidFill>
                <a:latin typeface="Franklin Gothic Medium"/>
                <a:cs typeface="Franklin Gothic Medium"/>
              </a:rPr>
              <a:t> </a:t>
            </a:r>
            <a:r>
              <a:rPr spc="-10" dirty="0">
                <a:solidFill>
                  <a:schemeClr val="accent1">
                    <a:lumMod val="50000"/>
                  </a:schemeClr>
                </a:solidFill>
                <a:latin typeface="Franklin Gothic Medium"/>
                <a:cs typeface="Franklin Gothic Medium"/>
              </a:rPr>
              <a:t>each</a:t>
            </a:r>
            <a:r>
              <a:rPr spc="-5" dirty="0">
                <a:solidFill>
                  <a:schemeClr val="accent1">
                    <a:lumMod val="50000"/>
                  </a:schemeClr>
                </a:solidFill>
                <a:latin typeface="Franklin Gothic Medium"/>
                <a:cs typeface="Franklin Gothic Medium"/>
              </a:rPr>
              <a:t> </a:t>
            </a:r>
            <a:r>
              <a:rPr spc="-10" dirty="0">
                <a:solidFill>
                  <a:schemeClr val="accent1">
                    <a:lumMod val="50000"/>
                  </a:schemeClr>
                </a:solidFill>
                <a:latin typeface="Franklin Gothic Medium"/>
                <a:cs typeface="Franklin Gothic Medium"/>
              </a:rPr>
              <a:t>shop</a:t>
            </a:r>
            <a:r>
              <a:rPr spc="15" dirty="0">
                <a:solidFill>
                  <a:schemeClr val="accent1">
                    <a:lumMod val="50000"/>
                  </a:schemeClr>
                </a:solidFill>
                <a:latin typeface="Franklin Gothic Medium"/>
                <a:cs typeface="Franklin Gothic Medium"/>
              </a:rPr>
              <a:t> </a:t>
            </a:r>
            <a:r>
              <a:rPr spc="-10" dirty="0">
                <a:solidFill>
                  <a:schemeClr val="accent1">
                    <a:lumMod val="50000"/>
                  </a:schemeClr>
                </a:solidFill>
                <a:latin typeface="Franklin Gothic Medium"/>
                <a:cs typeface="Franklin Gothic Medium"/>
              </a:rPr>
              <a:t>is</a:t>
            </a:r>
            <a:r>
              <a:rPr spc="10" dirty="0">
                <a:solidFill>
                  <a:schemeClr val="accent1">
                    <a:lumMod val="50000"/>
                  </a:schemeClr>
                </a:solidFill>
                <a:latin typeface="Franklin Gothic Medium"/>
                <a:cs typeface="Franklin Gothic Medium"/>
              </a:rPr>
              <a:t> </a:t>
            </a:r>
            <a:r>
              <a:rPr spc="-45" dirty="0">
                <a:solidFill>
                  <a:schemeClr val="accent1">
                    <a:lumMod val="50000"/>
                  </a:schemeClr>
                </a:solidFill>
                <a:latin typeface="Franklin Gothic Medium"/>
                <a:cs typeface="Franklin Gothic Medium"/>
              </a:rPr>
              <a:t>time </a:t>
            </a:r>
            <a:r>
              <a:rPr spc="-40" dirty="0">
                <a:solidFill>
                  <a:schemeClr val="accent1">
                    <a:lumMod val="50000"/>
                  </a:schemeClr>
                </a:solidFill>
                <a:latin typeface="Franklin Gothic Medium"/>
                <a:cs typeface="Franklin Gothic Medium"/>
              </a:rPr>
              <a:t> </a:t>
            </a:r>
            <a:r>
              <a:rPr spc="-25" dirty="0">
                <a:solidFill>
                  <a:schemeClr val="accent1">
                    <a:lumMod val="50000"/>
                  </a:schemeClr>
                </a:solidFill>
                <a:latin typeface="Franklin Gothic Medium"/>
                <a:cs typeface="Franklin Gothic Medium"/>
              </a:rPr>
              <a:t>consuming</a:t>
            </a:r>
            <a:r>
              <a:rPr spc="5" dirty="0">
                <a:solidFill>
                  <a:schemeClr val="accent1">
                    <a:lumMod val="50000"/>
                  </a:schemeClr>
                </a:solidFill>
                <a:latin typeface="Franklin Gothic Medium"/>
                <a:cs typeface="Franklin Gothic Medium"/>
              </a:rPr>
              <a:t> </a:t>
            </a:r>
            <a:r>
              <a:rPr spc="-10" dirty="0">
                <a:solidFill>
                  <a:schemeClr val="accent1">
                    <a:lumMod val="50000"/>
                  </a:schemeClr>
                </a:solidFill>
                <a:latin typeface="Franklin Gothic Medium"/>
                <a:cs typeface="Franklin Gothic Medium"/>
              </a:rPr>
              <a:t>and</a:t>
            </a:r>
            <a:r>
              <a:rPr spc="-5" dirty="0">
                <a:solidFill>
                  <a:schemeClr val="accent1">
                    <a:lumMod val="50000"/>
                  </a:schemeClr>
                </a:solidFill>
                <a:latin typeface="Franklin Gothic Medium"/>
                <a:cs typeface="Franklin Gothic Medium"/>
              </a:rPr>
              <a:t> due</a:t>
            </a:r>
            <a:r>
              <a:rPr spc="-10" dirty="0">
                <a:solidFill>
                  <a:schemeClr val="accent1">
                    <a:lumMod val="50000"/>
                  </a:schemeClr>
                </a:solidFill>
                <a:latin typeface="Franklin Gothic Medium"/>
                <a:cs typeface="Franklin Gothic Medium"/>
              </a:rPr>
              <a:t> </a:t>
            </a:r>
            <a:r>
              <a:rPr spc="-40" dirty="0">
                <a:solidFill>
                  <a:schemeClr val="accent1">
                    <a:lumMod val="50000"/>
                  </a:schemeClr>
                </a:solidFill>
                <a:latin typeface="Franklin Gothic Medium"/>
                <a:cs typeface="Franklin Gothic Medium"/>
              </a:rPr>
              <a:t>to</a:t>
            </a:r>
            <a:r>
              <a:rPr spc="5" dirty="0">
                <a:solidFill>
                  <a:schemeClr val="accent1">
                    <a:lumMod val="50000"/>
                  </a:schemeClr>
                </a:solidFill>
                <a:latin typeface="Franklin Gothic Medium"/>
                <a:cs typeface="Franklin Gothic Medium"/>
              </a:rPr>
              <a:t> </a:t>
            </a:r>
            <a:r>
              <a:rPr spc="-40" dirty="0">
                <a:solidFill>
                  <a:schemeClr val="accent1">
                    <a:lumMod val="50000"/>
                  </a:schemeClr>
                </a:solidFill>
                <a:latin typeface="Franklin Gothic Medium"/>
                <a:cs typeface="Franklin Gothic Medium"/>
              </a:rPr>
              <a:t>limited</a:t>
            </a:r>
            <a:r>
              <a:rPr spc="20" dirty="0">
                <a:solidFill>
                  <a:schemeClr val="accent1">
                    <a:lumMod val="50000"/>
                  </a:schemeClr>
                </a:solidFill>
                <a:latin typeface="Franklin Gothic Medium"/>
                <a:cs typeface="Franklin Gothic Medium"/>
              </a:rPr>
              <a:t> </a:t>
            </a:r>
            <a:r>
              <a:rPr spc="-45" dirty="0">
                <a:solidFill>
                  <a:schemeClr val="accent1">
                    <a:lumMod val="50000"/>
                  </a:schemeClr>
                </a:solidFill>
                <a:latin typeface="Franklin Gothic Medium"/>
                <a:cs typeface="Franklin Gothic Medium"/>
              </a:rPr>
              <a:t>time</a:t>
            </a:r>
            <a:r>
              <a:rPr spc="5" dirty="0">
                <a:solidFill>
                  <a:schemeClr val="accent1">
                    <a:lumMod val="50000"/>
                  </a:schemeClr>
                </a:solidFill>
                <a:latin typeface="Franklin Gothic Medium"/>
                <a:cs typeface="Franklin Gothic Medium"/>
              </a:rPr>
              <a:t> </a:t>
            </a:r>
            <a:r>
              <a:rPr spc="-25" dirty="0">
                <a:solidFill>
                  <a:schemeClr val="accent1">
                    <a:lumMod val="50000"/>
                  </a:schemeClr>
                </a:solidFill>
                <a:latin typeface="Franklin Gothic Medium"/>
                <a:cs typeface="Franklin Gothic Medium"/>
              </a:rPr>
              <a:t>that</a:t>
            </a:r>
            <a:r>
              <a:rPr spc="-5" dirty="0">
                <a:solidFill>
                  <a:schemeClr val="accent1">
                    <a:lumMod val="50000"/>
                  </a:schemeClr>
                </a:solidFill>
                <a:latin typeface="Franklin Gothic Medium"/>
                <a:cs typeface="Franklin Gothic Medium"/>
              </a:rPr>
              <a:t> </a:t>
            </a:r>
            <a:r>
              <a:rPr spc="-35" dirty="0">
                <a:solidFill>
                  <a:schemeClr val="accent1">
                    <a:lumMod val="50000"/>
                  </a:schemeClr>
                </a:solidFill>
                <a:latin typeface="Franklin Gothic Medium"/>
                <a:cs typeface="Franklin Gothic Medium"/>
              </a:rPr>
              <a:t>they</a:t>
            </a:r>
            <a:r>
              <a:rPr spc="20"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have,</a:t>
            </a:r>
            <a:r>
              <a:rPr spc="5" dirty="0">
                <a:solidFill>
                  <a:schemeClr val="accent1">
                    <a:lumMod val="50000"/>
                  </a:schemeClr>
                </a:solidFill>
                <a:latin typeface="Franklin Gothic Medium"/>
                <a:cs typeface="Franklin Gothic Medium"/>
              </a:rPr>
              <a:t> </a:t>
            </a:r>
            <a:r>
              <a:rPr spc="-40" dirty="0">
                <a:solidFill>
                  <a:schemeClr val="accent1">
                    <a:lumMod val="50000"/>
                  </a:schemeClr>
                </a:solidFill>
                <a:latin typeface="Franklin Gothic Medium"/>
                <a:cs typeface="Franklin Gothic Medium"/>
              </a:rPr>
              <a:t>they</a:t>
            </a:r>
            <a:r>
              <a:rPr spc="5"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are</a:t>
            </a:r>
            <a:r>
              <a:rPr spc="-5"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not</a:t>
            </a:r>
            <a:r>
              <a:rPr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able</a:t>
            </a:r>
            <a:r>
              <a:rPr spc="15" dirty="0">
                <a:solidFill>
                  <a:schemeClr val="accent1">
                    <a:lumMod val="50000"/>
                  </a:schemeClr>
                </a:solidFill>
                <a:latin typeface="Franklin Gothic Medium"/>
                <a:cs typeface="Franklin Gothic Medium"/>
              </a:rPr>
              <a:t> </a:t>
            </a:r>
            <a:r>
              <a:rPr spc="-40" dirty="0">
                <a:solidFill>
                  <a:schemeClr val="accent1">
                    <a:lumMod val="50000"/>
                  </a:schemeClr>
                </a:solidFill>
                <a:latin typeface="Franklin Gothic Medium"/>
                <a:cs typeface="Franklin Gothic Medium"/>
              </a:rPr>
              <a:t>to</a:t>
            </a:r>
            <a:r>
              <a:rPr spc="-10" dirty="0">
                <a:solidFill>
                  <a:schemeClr val="accent1">
                    <a:lumMod val="50000"/>
                  </a:schemeClr>
                </a:solidFill>
                <a:latin typeface="Franklin Gothic Medium"/>
                <a:cs typeface="Franklin Gothic Medium"/>
              </a:rPr>
              <a:t> </a:t>
            </a:r>
            <a:r>
              <a:rPr spc="-30" dirty="0">
                <a:solidFill>
                  <a:schemeClr val="accent1">
                    <a:lumMod val="50000"/>
                  </a:schemeClr>
                </a:solidFill>
                <a:latin typeface="Franklin Gothic Medium"/>
                <a:cs typeface="Franklin Gothic Medium"/>
              </a:rPr>
              <a:t>compare</a:t>
            </a:r>
            <a:r>
              <a:rPr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the</a:t>
            </a:r>
            <a:r>
              <a:rPr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prices</a:t>
            </a:r>
            <a:r>
              <a:rPr spc="15" dirty="0">
                <a:solidFill>
                  <a:schemeClr val="accent1">
                    <a:lumMod val="50000"/>
                  </a:schemeClr>
                </a:solidFill>
                <a:latin typeface="Franklin Gothic Medium"/>
                <a:cs typeface="Franklin Gothic Medium"/>
              </a:rPr>
              <a:t> </a:t>
            </a:r>
            <a:r>
              <a:rPr spc="-10" dirty="0">
                <a:solidFill>
                  <a:schemeClr val="accent1">
                    <a:lumMod val="50000"/>
                  </a:schemeClr>
                </a:solidFill>
                <a:latin typeface="Franklin Gothic Medium"/>
                <a:cs typeface="Franklin Gothic Medium"/>
              </a:rPr>
              <a:t>and </a:t>
            </a:r>
            <a:r>
              <a:rPr spc="-5" dirty="0">
                <a:solidFill>
                  <a:schemeClr val="accent1">
                    <a:lumMod val="50000"/>
                  </a:schemeClr>
                </a:solidFill>
                <a:latin typeface="Franklin Gothic Medium"/>
                <a:cs typeface="Franklin Gothic Medium"/>
              </a:rPr>
              <a:t> end</a:t>
            </a:r>
            <a:r>
              <a:rPr spc="5" dirty="0">
                <a:solidFill>
                  <a:schemeClr val="accent1">
                    <a:lumMod val="50000"/>
                  </a:schemeClr>
                </a:solidFill>
                <a:latin typeface="Franklin Gothic Medium"/>
                <a:cs typeface="Franklin Gothic Medium"/>
              </a:rPr>
              <a:t> </a:t>
            </a:r>
            <a:r>
              <a:rPr spc="-5" dirty="0">
                <a:solidFill>
                  <a:schemeClr val="accent1">
                    <a:lumMod val="50000"/>
                  </a:schemeClr>
                </a:solidFill>
                <a:latin typeface="Franklin Gothic Medium"/>
                <a:cs typeface="Franklin Gothic Medium"/>
              </a:rPr>
              <a:t>up</a:t>
            </a:r>
            <a:r>
              <a:rPr spc="-10" dirty="0">
                <a:solidFill>
                  <a:schemeClr val="accent1">
                    <a:lumMod val="50000"/>
                  </a:schemeClr>
                </a:solidFill>
                <a:latin typeface="Franklin Gothic Medium"/>
                <a:cs typeface="Franklin Gothic Medium"/>
              </a:rPr>
              <a:t> </a:t>
            </a:r>
            <a:r>
              <a:rPr spc="-25" dirty="0">
                <a:solidFill>
                  <a:schemeClr val="accent1">
                    <a:lumMod val="50000"/>
                  </a:schemeClr>
                </a:solidFill>
                <a:latin typeface="Franklin Gothic Medium"/>
                <a:cs typeface="Franklin Gothic Medium"/>
              </a:rPr>
              <a:t>buying</a:t>
            </a:r>
            <a:r>
              <a:rPr spc="5" dirty="0">
                <a:solidFill>
                  <a:schemeClr val="accent1">
                    <a:lumMod val="50000"/>
                  </a:schemeClr>
                </a:solidFill>
                <a:latin typeface="Franklin Gothic Medium"/>
                <a:cs typeface="Franklin Gothic Medium"/>
              </a:rPr>
              <a:t> </a:t>
            </a:r>
            <a:r>
              <a:rPr spc="-10" dirty="0">
                <a:solidFill>
                  <a:schemeClr val="accent1">
                    <a:lumMod val="50000"/>
                  </a:schemeClr>
                </a:solidFill>
                <a:latin typeface="Franklin Gothic Medium"/>
                <a:cs typeface="Franklin Gothic Medium"/>
              </a:rPr>
              <a:t>certain</a:t>
            </a:r>
            <a:r>
              <a:rPr dirty="0">
                <a:solidFill>
                  <a:schemeClr val="accent1">
                    <a:lumMod val="50000"/>
                  </a:schemeClr>
                </a:solidFill>
                <a:latin typeface="Franklin Gothic Medium"/>
                <a:cs typeface="Franklin Gothic Medium"/>
              </a:rPr>
              <a:t> </a:t>
            </a:r>
            <a:r>
              <a:rPr spc="-20" dirty="0">
                <a:solidFill>
                  <a:schemeClr val="accent1">
                    <a:lumMod val="50000"/>
                  </a:schemeClr>
                </a:solidFill>
                <a:latin typeface="Franklin Gothic Medium"/>
                <a:cs typeface="Franklin Gothic Medium"/>
              </a:rPr>
              <a:t>product</a:t>
            </a:r>
            <a:r>
              <a:rPr spc="30" dirty="0">
                <a:solidFill>
                  <a:schemeClr val="accent1">
                    <a:lumMod val="50000"/>
                  </a:schemeClr>
                </a:solidFill>
                <a:latin typeface="Franklin Gothic Medium"/>
                <a:cs typeface="Franklin Gothic Medium"/>
              </a:rPr>
              <a:t> </a:t>
            </a:r>
            <a:r>
              <a:rPr spc="-40" dirty="0">
                <a:solidFill>
                  <a:schemeClr val="accent1">
                    <a:lumMod val="50000"/>
                  </a:schemeClr>
                </a:solidFill>
                <a:latin typeface="Franklin Gothic Medium"/>
                <a:cs typeface="Franklin Gothic Medium"/>
              </a:rPr>
              <a:t>with</a:t>
            </a:r>
            <a:r>
              <a:rPr dirty="0">
                <a:solidFill>
                  <a:schemeClr val="accent1">
                    <a:lumMod val="50000"/>
                  </a:schemeClr>
                </a:solidFill>
                <a:latin typeface="Franklin Gothic Medium"/>
                <a:cs typeface="Franklin Gothic Medium"/>
              </a:rPr>
              <a:t> </a:t>
            </a:r>
            <a:r>
              <a:rPr spc="-25" dirty="0">
                <a:solidFill>
                  <a:schemeClr val="accent1">
                    <a:lumMod val="50000"/>
                  </a:schemeClr>
                </a:solidFill>
                <a:latin typeface="Franklin Gothic Medium"/>
                <a:cs typeface="Franklin Gothic Medium"/>
              </a:rPr>
              <a:t>higher</a:t>
            </a:r>
            <a:r>
              <a:rPr spc="30" dirty="0">
                <a:solidFill>
                  <a:schemeClr val="accent1">
                    <a:lumMod val="50000"/>
                  </a:schemeClr>
                </a:solidFill>
                <a:latin typeface="Franklin Gothic Medium"/>
                <a:cs typeface="Franklin Gothic Medium"/>
              </a:rPr>
              <a:t> </a:t>
            </a:r>
            <a:r>
              <a:rPr spc="-15" dirty="0">
                <a:solidFill>
                  <a:schemeClr val="accent1">
                    <a:lumMod val="50000"/>
                  </a:schemeClr>
                </a:solidFill>
                <a:latin typeface="Franklin Gothic Medium"/>
                <a:cs typeface="Franklin Gothic Medium"/>
              </a:rPr>
              <a:t>price.</a:t>
            </a:r>
            <a:endParaRPr lang="en-US" spc="-15" dirty="0">
              <a:solidFill>
                <a:schemeClr val="accent1">
                  <a:lumMod val="50000"/>
                </a:schemeClr>
              </a:solidFill>
              <a:latin typeface="Franklin Gothic Medium"/>
              <a:cs typeface="Franklin Gothic Medium"/>
            </a:endParaRPr>
          </a:p>
          <a:p>
            <a:pPr marL="104139" marR="5080" indent="-92075">
              <a:lnSpc>
                <a:spcPct val="100000"/>
              </a:lnSpc>
              <a:spcBef>
                <a:spcPts val="1395"/>
              </a:spcBef>
              <a:buClr>
                <a:srgbClr val="9BA8B7"/>
              </a:buClr>
              <a:buSzPct val="94736"/>
              <a:buFont typeface="Wingdings"/>
              <a:buChar char=""/>
              <a:tabLst>
                <a:tab pos="205104" algn="l"/>
              </a:tabLst>
            </a:pPr>
            <a:endParaRPr dirty="0">
              <a:solidFill>
                <a:schemeClr val="accent1">
                  <a:lumMod val="50000"/>
                </a:schemeClr>
              </a:solidFill>
              <a:latin typeface="Franklin Gothic Medium"/>
              <a:cs typeface="Franklin Gothic Medium"/>
            </a:endParaRPr>
          </a:p>
        </p:txBody>
      </p:sp>
      <p:pic>
        <p:nvPicPr>
          <p:cNvPr id="6" name="Picture 5">
            <a:extLst>
              <a:ext uri="{FF2B5EF4-FFF2-40B4-BE49-F238E27FC236}">
                <a16:creationId xmlns:a16="http://schemas.microsoft.com/office/drawing/2014/main" id="{0A071A8D-4715-E739-6EC4-BA48F3CAB5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600" y="245123"/>
            <a:ext cx="2514600" cy="15642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ow to Create a Successful Price Comparison Website &amp; How Much It's Going  to Cost You? - InstantShift"/>
          <p:cNvPicPr>
            <a:picLocks noChangeAspect="1" noChangeArrowheads="1"/>
          </p:cNvPicPr>
          <p:nvPr/>
        </p:nvPicPr>
        <p:blipFill>
          <a:blip r:embed="rId2"/>
          <a:srcRect/>
          <a:stretch>
            <a:fillRect/>
          </a:stretch>
        </p:blipFill>
        <p:spPr bwMode="auto">
          <a:xfrm>
            <a:off x="2895600" y="335280"/>
            <a:ext cx="6553200" cy="541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6368" y="971890"/>
            <a:ext cx="10133539" cy="489517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335" y="160338"/>
            <a:ext cx="8534400" cy="1507067"/>
          </a:xfrm>
        </p:spPr>
        <p:txBody>
          <a:bodyPr/>
          <a:lstStyle/>
          <a:p>
            <a:r>
              <a:rPr lang="en-US" spc="190" dirty="0">
                <a:solidFill>
                  <a:schemeClr val="bg1">
                    <a:lumMod val="95000"/>
                    <a:lumOff val="5000"/>
                  </a:schemeClr>
                </a:solidFill>
              </a:rPr>
              <a:t>Literature</a:t>
            </a:r>
            <a:r>
              <a:rPr lang="en-US" spc="290" dirty="0">
                <a:solidFill>
                  <a:schemeClr val="bg1">
                    <a:lumMod val="95000"/>
                    <a:lumOff val="5000"/>
                  </a:schemeClr>
                </a:solidFill>
              </a:rPr>
              <a:t> </a:t>
            </a:r>
            <a:r>
              <a:rPr lang="en-US" spc="275" dirty="0">
                <a:solidFill>
                  <a:schemeClr val="bg1">
                    <a:lumMod val="95000"/>
                    <a:lumOff val="5000"/>
                  </a:schemeClr>
                </a:solidFill>
              </a:rPr>
              <a:t>Survey</a:t>
            </a:r>
            <a:endParaRPr lang="en-US" dirty="0">
              <a:solidFill>
                <a:schemeClr val="bg1">
                  <a:lumMod val="95000"/>
                  <a:lumOff val="5000"/>
                </a:schemeClr>
              </a:solidFill>
            </a:endParaRPr>
          </a:p>
        </p:txBody>
      </p:sp>
      <p:sp>
        <p:nvSpPr>
          <p:cNvPr id="3" name="Text Placeholder 2"/>
          <p:cNvSpPr>
            <a:spLocks noGrp="1"/>
          </p:cNvSpPr>
          <p:nvPr>
            <p:ph idx="1"/>
          </p:nvPr>
        </p:nvSpPr>
        <p:spPr>
          <a:xfrm>
            <a:off x="1056335" y="2112986"/>
            <a:ext cx="10079329" cy="2769989"/>
          </a:xfrm>
        </p:spPr>
        <p:txBody>
          <a:bodyPr>
            <a:noAutofit/>
          </a:bodyPr>
          <a:lstStyle/>
          <a:p>
            <a:pPr>
              <a:buFont typeface="Wingdings" pitchFamily="2" charset="2"/>
              <a:buChar char="Ø"/>
            </a:pPr>
            <a:r>
              <a:rPr lang="en-US" sz="1800" dirty="0">
                <a:solidFill>
                  <a:schemeClr val="accent1">
                    <a:lumMod val="50000"/>
                  </a:schemeClr>
                </a:solidFill>
              </a:rPr>
              <a:t> The research was focus on the price comparison sites and its connotation towards market efficiency and price competition</a:t>
            </a:r>
          </a:p>
          <a:p>
            <a:endParaRPr lang="en-US" sz="1800" dirty="0">
              <a:solidFill>
                <a:schemeClr val="accent1">
                  <a:lumMod val="50000"/>
                </a:schemeClr>
              </a:solidFill>
            </a:endParaRPr>
          </a:p>
          <a:p>
            <a:pPr>
              <a:buFont typeface="Wingdings" pitchFamily="2" charset="2"/>
              <a:buChar char="Ø"/>
            </a:pPr>
            <a:r>
              <a:rPr lang="en-US" sz="1800" dirty="0">
                <a:solidFill>
                  <a:schemeClr val="accent1">
                    <a:lumMod val="50000"/>
                  </a:schemeClr>
                </a:solidFill>
              </a:rPr>
              <a:t>The price comparison sites attract all the involved parties no matter suppliers or the consumers to its platform as it has become the aggregator of product information. </a:t>
            </a:r>
          </a:p>
          <a:p>
            <a:endParaRPr lang="en-US" sz="1800" dirty="0">
              <a:solidFill>
                <a:schemeClr val="accent1">
                  <a:lumMod val="50000"/>
                </a:schemeClr>
              </a:solidFill>
            </a:endParaRPr>
          </a:p>
          <a:p>
            <a:pPr>
              <a:buFont typeface="Wingdings" pitchFamily="2" charset="2"/>
              <a:buChar char="Ø"/>
            </a:pPr>
            <a:r>
              <a:rPr lang="en-US" sz="1800" dirty="0">
                <a:solidFill>
                  <a:schemeClr val="accent1">
                    <a:lumMod val="50000"/>
                  </a:schemeClr>
                </a:solidFill>
              </a:rPr>
              <a:t>Nowadays people usually conduct first research on the internet regarding a particular product or service that they want which is very convenient as compared to what consumers have to do previously when there is no internet.</a:t>
            </a:r>
          </a:p>
        </p:txBody>
      </p:sp>
      <p:sp>
        <p:nvSpPr>
          <p:cNvPr id="2050" name="AutoShape 2" descr="How to Build a Price Comparison Website in 202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How to Build a Price Comparison Website in 202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How to Build a Price Comparison Website in 202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How to Build a Price Comparison Website in 202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How to Build a Price Comparison Website in 202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ow to Build a Price Comparison Website in 202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0" name="Picture 6" descr="Pin by Comparometer - Compare Prices on Price Comparison Website India | Price  comparison, Led tv, Online shopping sites"/>
          <p:cNvPicPr>
            <a:picLocks noChangeAspect="1" noChangeArrowheads="1"/>
          </p:cNvPicPr>
          <p:nvPr/>
        </p:nvPicPr>
        <p:blipFill>
          <a:blip r:embed="rId2"/>
          <a:srcRect/>
          <a:stretch>
            <a:fillRect/>
          </a:stretch>
        </p:blipFill>
        <p:spPr bwMode="auto">
          <a:xfrm>
            <a:off x="2362200" y="304800"/>
            <a:ext cx="7010400" cy="5867400"/>
          </a:xfrm>
          <a:prstGeom prst="rect">
            <a:avLst/>
          </a:prstGeom>
          <a:noFill/>
        </p:spPr>
      </p:pic>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273</TotalTime>
  <Words>900</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Aptos Display</vt:lpstr>
      <vt:lpstr>Cambria</vt:lpstr>
      <vt:lpstr>Century Gothic</vt:lpstr>
      <vt:lpstr>Franklin Gothic Medium</vt:lpstr>
      <vt:lpstr>Mongolian Baiti</vt:lpstr>
      <vt:lpstr>Wingdings</vt:lpstr>
      <vt:lpstr>Wingdings 3</vt:lpstr>
      <vt:lpstr>Slice</vt:lpstr>
      <vt:lpstr>PRICE  COMPARISON  WEBSITE</vt:lpstr>
      <vt:lpstr>Introduction</vt:lpstr>
      <vt:lpstr>Abstract</vt:lpstr>
      <vt:lpstr>Objectives</vt:lpstr>
      <vt:lpstr>Problem Statement</vt:lpstr>
      <vt:lpstr>PowerPoint Presentation</vt:lpstr>
      <vt:lpstr>PowerPoint Presentation</vt:lpstr>
      <vt:lpstr>Literature Survey</vt:lpstr>
      <vt:lpstr>PowerPoint Presentation</vt:lpstr>
      <vt:lpstr>Existing System </vt:lpstr>
      <vt:lpstr>PowerPoint Presentation</vt:lpstr>
      <vt:lpstr>Proposed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COMPARISON WEBSITE</dc:title>
  <dc:creator>suryasrinivasann@outlook.com</dc:creator>
  <cp:lastModifiedBy>siva k</cp:lastModifiedBy>
  <cp:revision>11</cp:revision>
  <dcterms:created xsi:type="dcterms:W3CDTF">2024-02-22T09:30:05Z</dcterms:created>
  <dcterms:modified xsi:type="dcterms:W3CDTF">2024-05-30T04:50:42Z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2024-02-22T00:00:00Z</vt:filetime>
  </property>
  <property fmtid="{D5CDD505-2E9C-101B-9397-08002B2CF9AE}" pid="3" name="Creator">
    <vt:lpwstr>Microsoft® PowerPoint® 2021</vt:lpwstr>
  </property>
  <property fmtid="{D5CDD505-2E9C-101B-9397-08002B2CF9AE}" pid="4" name="LastSaved">
    <vt:filetime>2024-02-22T00:00:00Z</vt:filetime>
  </property>
</Properties>
</file>