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784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0EC3-DAE0-591E-86DB-265D3A73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25C9C-4FBB-5393-C5FB-A3174680C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1451-3941-B5D2-970E-CBE438E4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9588-CA28-A9F5-E731-DB81853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900C-BE4A-1B48-4ED1-C16FB3E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3F67-77D7-2243-8AA9-83ADE448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707F9-6D3F-0F8F-DF25-D1309A9B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7479-2E59-56A1-0096-D411A266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BD5B-8879-67CF-7C2C-FE7A6034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432D-9F69-B4AF-22D8-A282FB57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4C7E5-1F7A-BE79-5C32-7C44980F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0E9C6-016D-AA67-D74F-A0E97271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5281-A484-D7BE-6E05-57F3E75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BFDA-1204-1893-9AC5-CFDD3D01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E0FC-8A12-44AB-C6F7-35357B04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AE02-D8AC-009F-960E-26AB2F5B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85DD-5902-9100-D040-97273A97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9221-F3F7-B88A-CC27-B6EC03A1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313D-1741-3CF7-3716-9FF2A8A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802B-ABDB-8435-5362-89DE6433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5E07-A814-F158-DE58-10864638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92319-4891-90EE-E4EB-E77FA62C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98C2-D385-CBDA-AA78-6EE192A8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4D98-FC80-DFF5-8CB2-B5ABCE8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F9FC-02B3-D372-BD62-6D41B7A7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B5E8-29DE-F8BA-7F12-A9EA3508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8744-92E2-23E1-9407-461797DB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9A72E-ED87-67D0-06D8-4072E8A2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AACE9-DD43-51DE-6476-1D0E46AB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A825-6B28-27CE-33CB-138B6A4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B897-E81D-2912-3DF6-9ADF5A21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BA7E-26E5-3E44-7748-EB661734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12CF-CA33-74C3-4841-258A4278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C3364-E8E3-17BE-A39E-5802984B5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A98AA-14E8-E70C-4B97-D0C580D84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8AEE8-095D-7ED5-2CD5-0AEF2E72F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9BE25-125E-5897-D7FF-3C7A6EB9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B5FF7-0779-96F2-9870-B17374AF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63EDD-D32E-9043-B61C-69D23BAC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84D-7785-EB31-33D5-DF98D20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82AFE-DF7F-D376-55A4-B1C874C1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FE3E3-8047-F24D-3347-4956C23E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D33D5-E78F-5F1D-59C1-95CA407E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BDC4B-7FAC-605C-C780-9CB55A40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5207C-2B90-468F-C778-7A80B925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4045B-A934-5851-FF69-643DA70B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9743-5749-EF15-8C94-70D6A2E8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0C7E-90DE-D799-1514-E8A81777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0744-FCA5-E8F5-E52C-78D96559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64666-980A-193D-FC50-D6A4CA24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1527B-D266-DF5E-D49A-0A663A46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C71F-7E9E-D7E6-DCD8-451C8B79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D4CC-9D3D-CDFB-8E76-7E879F6D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1FE97-9528-2314-4C42-FBEDB7806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22AE-CB7E-959A-0727-4DACB4EF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17D91-E5BA-E89D-92E7-B6C78ADB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7A0E-4F1C-51DF-CD4E-7B810CB9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0C4F8-259B-7FE8-267E-56CB8534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546E-7715-907F-F899-204E6FA4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808D-06EE-3C45-8EA0-C6D8E667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2FCB-5E61-4FA3-2329-F7B8774FA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4C10-47FB-504F-9287-0A60624912C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655B-1ACF-6AA0-4062-DB9F9EF5A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82FA-5234-B75D-A9C4-6A529E57E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3DEE-AA7E-AF45-9A0A-5B980436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6D9-6C03-6455-7302-97434010D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82" y="1687962"/>
            <a:ext cx="5628369" cy="487049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l"/>
            <a:r>
              <a:rPr lang="en-US" sz="2000"/>
              <a:t>Customer engagement plays a pivotal role in consumer retention in any product. Specifically in a Fin-Tech eco-system, Capturing consumer information and tailoring detailed insights for different customers is a key factor in various aspects.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Classifying customers into segments which in turn will be used to target tailored campaigns to appropriate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Data – Demographic and Financial records of customers such as Age, Annual Income, Gender, Spending score shall be used to segment customers accordingly.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Use of ML clustering models to perform the classification on huge customer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Model Deployment - Streamlit (Local) - Heroku (Cloud)</a:t>
            </a:r>
          </a:p>
          <a:p>
            <a:pPr algn="l"/>
            <a:endParaRPr lang="en-US" sz="2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9 of the Top Marketing Analytics Tools for Law Firms - Good2bSocial">
            <a:extLst>
              <a:ext uri="{FF2B5EF4-FFF2-40B4-BE49-F238E27FC236}">
                <a16:creationId xmlns:a16="http://schemas.microsoft.com/office/drawing/2014/main" id="{23B73DEB-3653-D88B-DB55-F3508D395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r="17340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305A5D-1CC5-CC12-F179-AA05A67A9F43}"/>
              </a:ext>
            </a:extLst>
          </p:cNvPr>
          <p:cNvSpPr/>
          <p:nvPr/>
        </p:nvSpPr>
        <p:spPr>
          <a:xfrm>
            <a:off x="-1" y="0"/>
            <a:ext cx="812333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Customer Segmentation – Product Analytics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11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0788E-C133-EFA8-ABDC-62ADF82BFB6B}"/>
              </a:ext>
            </a:extLst>
          </p:cNvPr>
          <p:cNvSpPr txBox="1"/>
          <p:nvPr/>
        </p:nvSpPr>
        <p:spPr>
          <a:xfrm>
            <a:off x="226886" y="855446"/>
            <a:ext cx="5869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Segment 0 -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Low Income - Low Spending segment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Segment 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 Income - High Spending segment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Segment 2 -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Income - Average Spending segment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Segment 3 -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 Income - Low Spending segment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Segment 4 -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Low Income - High spending segment</a:t>
            </a:r>
          </a:p>
          <a:p>
            <a:endParaRPr lang="en-US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22A57C63-C6C7-FE65-3FD1-80685284FEC9}"/>
              </a:ext>
            </a:extLst>
          </p:cNvPr>
          <p:cNvSpPr txBox="1">
            <a:spLocks/>
          </p:cNvSpPr>
          <p:nvPr/>
        </p:nvSpPr>
        <p:spPr>
          <a:xfrm>
            <a:off x="111613" y="2843094"/>
            <a:ext cx="2694989" cy="7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Calibri Light" panose="020F0302020204030204"/>
              </a:rPr>
              <a:t>Data-Sights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1774132-A134-A637-ED07-DB570ECA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3" y="3558438"/>
            <a:ext cx="3891236" cy="310372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8E41E46-0F76-5351-6DEF-FF4A1B1D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654" y="3558438"/>
            <a:ext cx="3891236" cy="310926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9F061E4-E88F-F6EC-0569-5283E8A6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413" y="484542"/>
            <a:ext cx="5209222" cy="281502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4B92E8-4B04-4C6C-AA53-7A219ED60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331" y="3552894"/>
            <a:ext cx="3891237" cy="3109268"/>
          </a:xfrm>
          <a:prstGeom prst="rect">
            <a:avLst/>
          </a:prstGeom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5D49142B-C37D-1508-9F40-80CE4DAFC222}"/>
              </a:ext>
            </a:extLst>
          </p:cNvPr>
          <p:cNvSpPr txBox="1">
            <a:spLocks/>
          </p:cNvSpPr>
          <p:nvPr/>
        </p:nvSpPr>
        <p:spPr>
          <a:xfrm>
            <a:off x="153315" y="70411"/>
            <a:ext cx="3956339" cy="55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Calibri Light" panose="020F0302020204030204"/>
              </a:rPr>
              <a:t>Customer Segments</a:t>
            </a:r>
            <a:endParaRPr lang="en-US" sz="32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C019AA50-F85A-1789-D23A-7DD775913466}"/>
              </a:ext>
            </a:extLst>
          </p:cNvPr>
          <p:cNvSpPr txBox="1">
            <a:spLocks/>
          </p:cNvSpPr>
          <p:nvPr/>
        </p:nvSpPr>
        <p:spPr>
          <a:xfrm>
            <a:off x="6653395" y="0"/>
            <a:ext cx="2694989" cy="55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Calibri Light" panose="020F0302020204030204"/>
              </a:rPr>
              <a:t>Key 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AF2ACB-E293-1FED-BDA2-D843C00D8AC2}"/>
              </a:ext>
            </a:extLst>
          </p:cNvPr>
          <p:cNvCxnSpPr>
            <a:cxnSpLocks/>
          </p:cNvCxnSpPr>
          <p:nvPr/>
        </p:nvCxnSpPr>
        <p:spPr>
          <a:xfrm>
            <a:off x="6190593" y="127561"/>
            <a:ext cx="0" cy="292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2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4AB05-8221-C867-CB28-985AB80A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B0A76-6612-A8DF-4182-7FA36CB8C3FB}"/>
              </a:ext>
            </a:extLst>
          </p:cNvPr>
          <p:cNvSpPr txBox="1"/>
          <p:nvPr/>
        </p:nvSpPr>
        <p:spPr>
          <a:xfrm>
            <a:off x="1428750" y="1597390"/>
            <a:ext cx="9334500" cy="87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20+ insights like Category_spend, Payment streak, Mobile_Bill increase etc.., are being sent as mail alerts and push notifications to customers at different periodic intervals. 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Segmenting customers will help us target the right customers with appropriate alerts and notifications.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4DF4FC-BFE0-3282-DE5B-3B5DFC253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98" y="2558265"/>
            <a:ext cx="11332395" cy="36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DADEEA4-9D13-3716-E524-50EC67D52FDD}"/>
              </a:ext>
            </a:extLst>
          </p:cNvPr>
          <p:cNvSpPr txBox="1">
            <a:spLocks/>
          </p:cNvSpPr>
          <p:nvPr/>
        </p:nvSpPr>
        <p:spPr>
          <a:xfrm>
            <a:off x="0" y="99895"/>
            <a:ext cx="2694989" cy="5294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Calibri Light" panose="020F0302020204030204"/>
              </a:rPr>
              <a:t>Prototype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645359-F4BA-E71B-C338-F4A2E4F3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867"/>
            <a:ext cx="6572910" cy="531706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03B81E-A11F-3C5A-89F4-4DEC728E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03" y="966157"/>
            <a:ext cx="5894397" cy="51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214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Business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Sekar, Suriya</dc:creator>
  <cp:lastModifiedBy>Sekar, Suriya</cp:lastModifiedBy>
  <cp:revision>12</cp:revision>
  <dcterms:created xsi:type="dcterms:W3CDTF">2023-02-20T08:23:37Z</dcterms:created>
  <dcterms:modified xsi:type="dcterms:W3CDTF">2023-02-21T08:43:34Z</dcterms:modified>
</cp:coreProperties>
</file>