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323812" y="208913"/>
            <a:ext cx="10969336" cy="9817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a:t>
            </a:r>
            <a:r>
              <a:rPr b="1" dirty="0" lang="en-US">
                <a:solidFill>
                  <a:srgbClr val="0F0F0F"/>
                </a:solidFill>
                <a:latin typeface="Times New Roman" panose="02020603050405020304" pitchFamily="18" charset="0"/>
                <a:cs typeface="Times New Roman" panose="02020603050405020304" pitchFamily="18" charset="0"/>
              </a:rPr>
              <a:t>d</a:t>
            </a:r>
            <a:r>
              <a:rPr b="1" dirty="0" lang="en-US">
                <a:solidFill>
                  <a:srgbClr val="0F0F0F"/>
                </a:solidFill>
                <a:latin typeface="Times New Roman" panose="02020603050405020304" pitchFamily="18" charset="0"/>
                <a:cs typeface="Times New Roman" panose="02020603050405020304" pitchFamily="18" charset="0"/>
              </a:rPr>
              <a:t>e</a:t>
            </a:r>
            <a:r>
              <a:rPr b="1" dirty="0" lang="en-US">
                <a:solidFill>
                  <a:srgbClr val="0F0F0F"/>
                </a:solidFill>
                <a:latin typeface="Times New Roman" panose="02020603050405020304" pitchFamily="18" charset="0"/>
                <a:cs typeface="Times New Roman" panose="02020603050405020304" pitchFamily="18" charset="0"/>
              </a:rPr>
              <a:t>p</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rtment</a:t>
            </a:r>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d</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t</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76864" y="3313747"/>
            <a:ext cx="7981210" cy="1869441"/>
          </a:xfrm>
          <a:prstGeom prst="rect"/>
          <a:noFill/>
        </p:spPr>
        <p:txBody>
          <a:bodyPr rtlCol="0" wrap="square">
            <a:spAutoFit/>
          </a:bodyPr>
          <a:p>
            <a:r>
              <a:rPr dirty="0" sz="2400" lang="en-US"/>
              <a:t>STUDENT NAME: A.suriya </a:t>
            </a:r>
          </a:p>
          <a:p>
            <a:r>
              <a:rPr dirty="0" sz="2400" lang="en-US"/>
              <a:t>REGISTER NO: 312219005 ( asunm1701312219005 )</a:t>
            </a:r>
          </a:p>
          <a:p>
            <a:r>
              <a:rPr dirty="0" sz="2400" lang="en-US"/>
              <a:t>DEPARTMENT: B.COM (General)</a:t>
            </a:r>
          </a:p>
          <a:p>
            <a:r>
              <a:rPr dirty="0" sz="2400" lang="en-US"/>
              <a:t>COLLEGE: Apollo Arts and science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Title 1"/>
          <p:cNvSpPr>
            <a:spLocks noGrp="1"/>
          </p:cNvSpPr>
          <p:nvPr>
            <p:ph type="title"/>
          </p:nvPr>
        </p:nvSpPr>
        <p:spPr>
          <a:xfrm>
            <a:off x="755332" y="385444"/>
            <a:ext cx="10681335" cy="861774"/>
          </a:xfrm>
        </p:spPr>
        <p:txBody>
          <a:bodyPr/>
          <a:p>
            <a:r>
              <a:rPr b="0" dirty="0" sz="2800" lang="en-US"/>
              <a:t>*Current employee rating</a:t>
            </a:r>
            <a:br>
              <a:rPr b="0" dirty="0" sz="2800" lang="en-US"/>
            </a:br>
            <a:r>
              <a:rPr b="0" dirty="0" sz="2800" lang="en-US"/>
              <a:t>*Business units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9353550" y="9525"/>
            <a:ext cx="2466975" cy="3419475"/>
          </a:xfrm>
          <a:prstGeom prst="rect"/>
        </p:spPr>
      </p:pic>
      <p:sp>
        <p:nvSpPr>
          <p:cNvPr id="1048672" name="object 7"/>
          <p:cNvSpPr txBox="1">
            <a:spLocks noGrp="1"/>
          </p:cNvSpPr>
          <p:nvPr>
            <p:ph type="title"/>
          </p:nvPr>
        </p:nvSpPr>
        <p:spPr>
          <a:xfrm>
            <a:off x="533400" y="182298"/>
            <a:ext cx="8699500" cy="4994957"/>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4250" lang="en-IN" spc="20"/>
            </a:br>
            <a:r>
              <a:rPr b="0" dirty="0" sz="2800" lang="en-IN" spc="20"/>
              <a:t>Performance level – The re are categories into levels such as very</a:t>
            </a:r>
            <a:br>
              <a:rPr b="0" dirty="0" sz="2800" lang="en-IN" spc="20"/>
            </a:br>
            <a:r>
              <a:rPr b="0" dirty="0" sz="2800" lang="en-IN" spc="20"/>
              <a:t>High, High, Med, Low, etc...</a:t>
            </a:r>
            <a:br>
              <a:rPr b="0" dirty="0" sz="2800" lang="en-IN" spc="20"/>
            </a:br>
            <a:r>
              <a:rPr b="0" dirty="0" sz="2800" lang="en-IN" spc="20"/>
              <a:t> </a:t>
            </a:r>
            <a:br>
              <a:rPr b="0" dirty="0" sz="2800" lang="en-IN" spc="20"/>
            </a:br>
            <a:r>
              <a:rPr b="0" dirty="0" sz="2800" lang="en-IN" spc="20"/>
              <a:t>Using pivot table and charts is to analyse the employees performance.</a:t>
            </a:r>
            <a:br>
              <a:rPr b="0" dirty="0" sz="2800" lang="en-IN" spc="20"/>
            </a:br>
            <a:r>
              <a:rPr b="0" dirty="0" sz="2800" lang="en-IN" spc="20"/>
              <a:t> </a:t>
            </a:r>
            <a:br>
              <a:rPr b="0" dirty="0" sz="2800" lang="en-IN" spc="20"/>
            </a:b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TextBox 8"/>
          <p:cNvSpPr txBox="1"/>
          <p:nvPr/>
        </p:nvSpPr>
        <p:spPr>
          <a:xfrm>
            <a:off x="2586228" y="2019300"/>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7" name="object 8"/>
          <p:cNvSpPr txBox="1"/>
          <p:nvPr/>
        </p:nvSpPr>
        <p:spPr>
          <a:xfrm>
            <a:off x="739774" y="291147"/>
            <a:ext cx="10537444" cy="632032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r>
              <a:rPr b="1" dirty="0" sz="4800" lang="en-IN" spc="5">
                <a:latin typeface="Trebuchet MS"/>
                <a:cs typeface="Trebuchet MS"/>
              </a:rPr>
              <a:t> </a:t>
            </a:r>
          </a:p>
          <a:p>
            <a:pPr marL="12700">
              <a:lnSpc>
                <a:spcPct val="100000"/>
              </a:lnSpc>
              <a:spcBef>
                <a:spcPts val="105"/>
              </a:spcBef>
            </a:pPr>
            <a:r>
              <a:rPr dirty="0" sz="2800" lang="en-IN" spc="5">
                <a:latin typeface="Trebuchet MS"/>
                <a:cs typeface="Trebuchet MS"/>
              </a:rPr>
              <a:t>Data preparation: Clean and organize data and, ensuring accuracy and consistency.</a:t>
            </a:r>
          </a:p>
          <a:p>
            <a:pPr marL="12700">
              <a:lnSpc>
                <a:spcPct val="100000"/>
              </a:lnSpc>
              <a:spcBef>
                <a:spcPts val="105"/>
              </a:spcBef>
            </a:pPr>
            <a:r>
              <a:rPr dirty="0" sz="2800" lang="en-IN" spc="5">
                <a:latin typeface="Trebuchet MS"/>
                <a:cs typeface="Trebuchet MS"/>
              </a:rPr>
              <a:t> </a:t>
            </a:r>
          </a:p>
          <a:p>
            <a:pPr marL="12700">
              <a:lnSpc>
                <a:spcPct val="100000"/>
              </a:lnSpc>
              <a:spcBef>
                <a:spcPts val="105"/>
              </a:spcBef>
            </a:pPr>
            <a:r>
              <a:rPr dirty="0" sz="2800" lang="en-IN" spc="5">
                <a:latin typeface="Trebuchet MS"/>
                <a:cs typeface="Trebuchet MS"/>
              </a:rPr>
              <a:t>Trend Analysis: Apply charts and graphs (e.g.,  line charts, bar graphs) to visualize trends over time, such as employee performance or turnover rates.</a:t>
            </a:r>
          </a:p>
          <a:p>
            <a:pPr marL="12700">
              <a:lnSpc>
                <a:spcPct val="100000"/>
              </a:lnSpc>
              <a:spcBef>
                <a:spcPts val="105"/>
              </a:spcBef>
            </a:pPr>
            <a:endParaRPr dirty="0" sz="2800" lang="en-IN" spc="5">
              <a:latin typeface="Trebuchet MS"/>
              <a:cs typeface="Trebuchet MS"/>
            </a:endParaRPr>
          </a:p>
          <a:p>
            <a:pPr marL="12700">
              <a:lnSpc>
                <a:spcPct val="100000"/>
              </a:lnSpc>
              <a:spcBef>
                <a:spcPts val="105"/>
              </a:spcBef>
            </a:pPr>
            <a:r>
              <a:rPr dirty="0" sz="2800" lang="en-IN" spc="5">
                <a:latin typeface="Trebuchet MS"/>
                <a:cs typeface="Trebuchet MS"/>
              </a:rPr>
              <a:t>Pivot tables: Create pivot tables to aggregate and analyse data across different dimensions, such as department, tenure, or job role.</a:t>
            </a:r>
          </a:p>
          <a:p>
            <a:pPr marL="12700">
              <a:lnSpc>
                <a:spcPct val="100000"/>
              </a:lnSpc>
              <a:spcBef>
                <a:spcPts val="105"/>
              </a:spcBef>
            </a:pPr>
            <a:endParaRPr dirty="0" sz="2800" lang="en-IN" spc="5">
              <a:latin typeface="Trebuchet MS"/>
              <a:cs typeface="Trebuchet MS"/>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4" name="Text Placeholder 2"/>
          <p:cNvSpPr>
            <a:spLocks noGrp="1"/>
          </p:cNvSpPr>
          <p:nvPr>
            <p:ph type="body" idx="1"/>
          </p:nvPr>
        </p:nvSpPr>
        <p:spPr>
          <a:xfrm>
            <a:off x="609600" y="375285"/>
            <a:ext cx="9067800" cy="1292662"/>
          </a:xfrm>
        </p:spPr>
        <p:txBody>
          <a:bodyPr/>
          <a:p>
            <a:r>
              <a:rPr dirty="0" sz="2800" lang="en-US"/>
              <a:t>Regression Analysis: Utilize regression functions to identify relationships between variables, such as the impact of training </a:t>
            </a:r>
          </a:p>
          <a:p>
            <a:r>
              <a:rPr dirty="0" sz="2800" lang="en-US"/>
              <a:t>On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533400" y="1663495"/>
            <a:ext cx="10260055" cy="4509616"/>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0" name="Title 1"/>
          <p:cNvSpPr>
            <a:spLocks noGrp="1"/>
          </p:cNvSpPr>
          <p:nvPr>
            <p:ph type="title"/>
          </p:nvPr>
        </p:nvSpPr>
        <p:spPr>
          <a:xfrm>
            <a:off x="755332" y="385444"/>
            <a:ext cx="10681335" cy="590931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br>
              <a:rPr b="0" dirty="0" sz="2800" lang="en-US">
                <a:latin typeface="Times New Roman" panose="02020603050405020304" pitchFamily="18" charset="0"/>
                <a:cs typeface="Times New Roman" panose="02020603050405020304" pitchFamily="18" charset="0"/>
              </a:rPr>
            </a:br>
            <a:r>
              <a:rPr b="0" dirty="0" sz="2800" lang="en-US">
                <a:latin typeface="Times New Roman" panose="02020603050405020304" pitchFamily="18" charset="0"/>
                <a:cs typeface="Times New Roman" panose="02020603050405020304" pitchFamily="18" charset="0"/>
              </a:rPr>
              <a:t>The conclusion of employee department data analysis reveals key insights into workforce trends, performance, and areas for improvements. By analyzing </a:t>
            </a:r>
            <a:br>
              <a:rPr b="0" dirty="0" sz="2800" lang="en-US">
                <a:latin typeface="Times New Roman" panose="02020603050405020304" pitchFamily="18" charset="0"/>
                <a:cs typeface="Times New Roman" panose="02020603050405020304" pitchFamily="18" charset="0"/>
              </a:rPr>
            </a:br>
            <a:r>
              <a:rPr b="0" dirty="0" sz="2800" lang="en-US">
                <a:latin typeface="Times New Roman" panose="02020603050405020304" pitchFamily="18" charset="0"/>
                <a:cs typeface="Times New Roman" panose="02020603050405020304" pitchFamily="18" charset="0"/>
              </a:rPr>
              <a:t>metrics  productivity, turnover rates, and engagements levels, organizations can identify strengths and weaknesses in their HR strategies.  This analysis supports data-driven decision-making, enabling</a:t>
            </a:r>
            <a:br>
              <a:rPr b="0" dirty="0" sz="2800" lang="en-US">
                <a:latin typeface="Times New Roman" panose="02020603050405020304" pitchFamily="18" charset="0"/>
                <a:cs typeface="Times New Roman" panose="02020603050405020304" pitchFamily="18" charset="0"/>
              </a:rPr>
            </a:br>
            <a:r>
              <a:rPr b="0" dirty="0" sz="2800" lang="en-US">
                <a:latin typeface="Times New Roman" panose="02020603050405020304" pitchFamily="18" charset="0"/>
                <a:cs typeface="Times New Roman" panose="02020603050405020304" pitchFamily="18" charset="0"/>
              </a:rPr>
              <a:t>targeted interventions to enhance employee performance, optimize recruitment processes, and improve overall organizational effectiveness.</a:t>
            </a:r>
            <a:br>
              <a:rPr b="0" dirty="0" sz="2800" lang="en-US">
                <a:latin typeface="Times New Roman" panose="02020603050405020304" pitchFamily="18" charset="0"/>
                <a:cs typeface="Times New Roman" panose="02020603050405020304" pitchFamily="18" charset="0"/>
              </a:rPr>
            </a:br>
            <a:r>
              <a:rPr b="0" dirty="0" sz="2800" lang="en-US">
                <a:latin typeface="Times New Roman" panose="02020603050405020304" pitchFamily="18" charset="0"/>
                <a:cs typeface="Times New Roman" panose="02020603050405020304" pitchFamily="18" charset="0"/>
              </a:rPr>
              <a:t>In essence, effective data analysis provides a foundation for strategic planning and operational improvements, leading to a more motivated and productive workforce.</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department data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6878" y="21336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50187" y="-34128"/>
            <a:ext cx="8917613" cy="5871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US" spc="10"/>
              <a:t>   </a:t>
            </a:r>
            <a:br>
              <a:rPr dirty="0" sz="4250" lang="en-US" spc="10"/>
            </a:br>
            <a:br>
              <a:rPr dirty="0" sz="4250" lang="en-US" spc="10"/>
            </a:br>
            <a:r>
              <a:rPr b="0" dirty="0" sz="2800" lang="en-US" spc="10"/>
              <a:t>Employee department data is a critical factor influencing organizational success, requiring effective assessment and management strategies. Addressing performance issues can enhance productivity and employee satisfaction.                </a:t>
            </a:r>
            <a:br>
              <a:rPr b="0" dirty="0" sz="2800" lang="en-US" spc="10"/>
            </a:br>
            <a:br>
              <a:rPr b="0" dirty="0" sz="2800" lang="en-US" spc="10"/>
            </a:br>
            <a:r>
              <a:rPr b="0" dirty="0" sz="2800" lang="en-US" spc="10"/>
              <a:t>An employee dataset overview provides essential insights into workforce demographics, performance metrics, and engagement levels. Crucial for optimizing human resource strategies. Proper analysis can reveal trends and gaps, aiding in targeted improvements. </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7239000" y="133853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676275" y="1816953"/>
            <a:ext cx="7924800" cy="4358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The project involves analyzing employee department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dirty="0" sz="2400" lang="en-US">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Title 3"/>
          <p:cNvSpPr>
            <a:spLocks noGrp="1"/>
          </p:cNvSpPr>
          <p:nvPr>
            <p:ph type="title"/>
          </p:nvPr>
        </p:nvSpPr>
        <p:spPr>
          <a:xfrm>
            <a:off x="76200" y="76200"/>
            <a:ext cx="11811000" cy="7010400"/>
          </a:xfrm>
        </p:spPr>
        <p:txBody>
          <a:bodyPr/>
          <a:p>
            <a:r>
              <a:rPr dirty="0" lang="en-US"/>
              <a:t>PROJECT FOCUS:</a:t>
            </a:r>
            <a:br>
              <a:rPr b="0" dirty="0" sz="2800" lang="en-US"/>
            </a:br>
            <a:br>
              <a:rPr b="0" dirty="0" sz="2800" lang="en-US"/>
            </a:br>
            <a:r>
              <a:rPr b="0" dirty="0" sz="2800" lang="en-US"/>
              <a:t>This project focuses on leveraging Excel to analyze employee department data. Key tasks include;</a:t>
            </a:r>
            <a:br>
              <a:rPr b="0" dirty="0" sz="2800" lang="en-US"/>
            </a:br>
            <a:br>
              <a:rPr b="0" dirty="0" sz="2800" lang="en-US"/>
            </a:br>
            <a:r>
              <a:rPr b="0" dirty="0" sz="2800" lang="en-US"/>
              <a:t>1. Data organization: Importing, cleaning, and structuring employee data for clarity and consistency.</a:t>
            </a:r>
            <a:br>
              <a:rPr b="0" dirty="0" sz="2800" lang="en-US"/>
            </a:br>
            <a:br>
              <a:rPr b="0" dirty="0" sz="2800" lang="en-US"/>
            </a:br>
            <a:r>
              <a:rPr b="0" dirty="0" sz="2800" lang="en-US"/>
              <a:t>2. Analysis: Applying Excel functions and formulas to assess performance metrics, filling missing values, and other key indicators.</a:t>
            </a:r>
            <a:br>
              <a:rPr b="0" dirty="0" sz="2800" lang="en-US"/>
            </a:br>
            <a:br>
              <a:rPr b="0" dirty="0" sz="2800" lang="en-US"/>
            </a:br>
            <a:r>
              <a:rPr b="0" dirty="0" sz="2800" lang="en-US"/>
              <a:t>3. Visualization: Creating charts, graphs, and pivot tables to visualize trends and patterns.</a:t>
            </a:r>
            <a:br>
              <a:rPr b="0" dirty="0" sz="2800" lang="en-US"/>
            </a:br>
            <a:br>
              <a:rPr b="0" dirty="0" sz="2800" lang="en-US"/>
            </a:br>
            <a:r>
              <a:rPr b="0" dirty="0" sz="2800" lang="en-US"/>
              <a:t>4. Reporting: Summarizing finding of HR strategies and decision making.</a:t>
            </a:r>
            <a:br>
              <a:rPr b="0" dirty="0" sz="2800" lang="en-US"/>
            </a:b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304800" y="200025"/>
            <a:ext cx="11506200" cy="5310428"/>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lang="en-US" spc="5"/>
            </a:br>
            <a:br>
              <a:rPr dirty="0" sz="3200" lang="en-IN" spc="5"/>
            </a:br>
            <a:r>
              <a:rPr b="0" dirty="0" sz="2800" lang="en-IN" spc="5"/>
              <a:t>The end users in employee department data analysis typically include:</a:t>
            </a:r>
            <a:br>
              <a:rPr b="0" dirty="0" sz="2800" lang="en-IN" spc="5"/>
            </a:br>
            <a:br>
              <a:rPr b="0" dirty="0" sz="2800" lang="en-IN" spc="5"/>
            </a:br>
            <a:r>
              <a:rPr b="0" dirty="0" sz="2800" lang="en-IN" spc="5"/>
              <a:t>1. Human Resource (HR) Managements: They use the insights to make informed decision about promotions, training, and development.</a:t>
            </a:r>
            <a:br>
              <a:rPr b="0" dirty="0" sz="2800" lang="en-IN" spc="5"/>
            </a:br>
            <a:br>
              <a:rPr b="0" dirty="0" sz="2800" lang="en-IN" spc="5"/>
            </a:br>
            <a:r>
              <a:rPr b="0" dirty="0" sz="2800" lang="en-IN" spc="5"/>
              <a:t>2. Team Leaders and Supervisors: They apply performance data to provide feedback, set goals, and manage team performance.</a:t>
            </a:r>
            <a:br>
              <a:rPr b="0" dirty="0" sz="2800" lang="en-IN" spc="5"/>
            </a:br>
            <a:br>
              <a:rPr b="0" dirty="0" sz="2800" lang="en-IN" spc="5"/>
            </a:br>
            <a:r>
              <a:rPr b="0" dirty="0" sz="2800" lang="en-IN" spc="5"/>
              <a:t>3. Employees. They benefit from feedback and performance evaluations that help them improve and advance in their careers.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7153881"/>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US"/>
            </a:br>
            <a:br>
              <a:rPr dirty="0" sz="3600" lang="en-IN"/>
            </a:br>
            <a:br>
              <a:rPr dirty="0" sz="3600" lang="en-IN"/>
            </a:br>
            <a:r>
              <a:rPr dirty="0" sz="3600" lang="en-IN"/>
              <a:t>                </a:t>
            </a:r>
            <a:r>
              <a:rPr b="0" dirty="0" sz="2800" lang="en-IN"/>
              <a:t>*Filtering – to fill the missing values.</a:t>
            </a:r>
            <a:br>
              <a:rPr b="0" dirty="0" sz="2800" lang="en-IN"/>
            </a:br>
            <a:br>
              <a:rPr b="0" dirty="0" sz="2800" lang="en-IN"/>
            </a:br>
            <a:r>
              <a:rPr b="0" dirty="0" sz="2800" lang="en-IN"/>
              <a:t>                     *Conditional </a:t>
            </a:r>
            <a:r>
              <a:rPr b="0" dirty="0" sz="2800" lang="en-IN" err="1"/>
              <a:t>formate</a:t>
            </a:r>
            <a:r>
              <a:rPr b="0" dirty="0" sz="2800" lang="en-IN"/>
              <a:t>- blank values.</a:t>
            </a:r>
            <a:br>
              <a:rPr b="0" dirty="0" sz="2800" lang="en-IN"/>
            </a:br>
            <a:br>
              <a:rPr b="0" dirty="0" sz="2800" lang="en-IN"/>
            </a:br>
            <a:r>
              <a:rPr b="0" dirty="0" sz="2800" lang="en-IN"/>
              <a:t>                     *Using-Pivot table &amp; chart.                   </a:t>
            </a:r>
            <a:br>
              <a:rPr b="0" dirty="0" sz="2800" lang="en-IN"/>
            </a:br>
            <a:r>
              <a:rPr b="0" dirty="0" sz="2800" lang="en-IN"/>
              <a:t>               </a:t>
            </a:r>
            <a:br>
              <a:rPr dirty="0" sz="3600" lang="en-IN"/>
            </a:br>
            <a:r>
              <a:rPr dirty="0" sz="3600" lang="en-IN"/>
              <a:t>   </a:t>
            </a:r>
            <a:br>
              <a:rPr dirty="0" sz="3600" lang="en-IN"/>
            </a:br>
            <a:r>
              <a:rPr dirty="0" sz="3600" lang="en-IN"/>
              <a:t>                </a:t>
            </a:r>
            <a:br>
              <a:rPr dirty="0" sz="3600" lang="en-IN"/>
            </a:br>
            <a:br>
              <a:rPr dirty="0" sz="3600" lang="en-IN"/>
            </a:br>
            <a:br>
              <a:rPr dirty="0" sz="3600" lang="en-IN"/>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Title 1"/>
          <p:cNvSpPr>
            <a:spLocks noGrp="1"/>
          </p:cNvSpPr>
          <p:nvPr>
            <p:ph type="title"/>
          </p:nvPr>
        </p:nvSpPr>
        <p:spPr>
          <a:xfrm>
            <a:off x="755332" y="385444"/>
            <a:ext cx="10681335" cy="6647974"/>
          </a:xfrm>
        </p:spPr>
        <p:txBody>
          <a:bodyPr/>
          <a:p>
            <a:r>
              <a:rPr dirty="0" lang="en-IN"/>
              <a:t>Dataset Description</a:t>
            </a:r>
            <a:br>
              <a:rPr dirty="0" lang="en-IN"/>
            </a:br>
            <a:br>
              <a:rPr dirty="0" lang="en-IN"/>
            </a:br>
            <a:r>
              <a:rPr b="0" dirty="0" sz="2800" lang="en-IN"/>
              <a:t>Employee data set – Kaggle</a:t>
            </a:r>
            <a:br>
              <a:rPr b="0" dirty="0" sz="2800" lang="en-IN"/>
            </a:br>
            <a:r>
              <a:rPr b="0" dirty="0" sz="2800" lang="en-IN"/>
              <a:t>there are26 feature ID</a:t>
            </a:r>
            <a:br>
              <a:rPr b="0" dirty="0" sz="2800" lang="en-IN"/>
            </a:br>
            <a:br>
              <a:rPr b="0" dirty="0" sz="2800" lang="en-IN"/>
            </a:br>
            <a:r>
              <a:rPr b="0" dirty="0" sz="2800" lang="en-IN"/>
              <a:t>The important ten feature are,</a:t>
            </a:r>
            <a:br>
              <a:rPr b="0" dirty="0" sz="2800" lang="en-IN"/>
            </a:br>
            <a:r>
              <a:rPr b="0" dirty="0" sz="2800" lang="en-IN"/>
              <a:t>*</a:t>
            </a:r>
            <a:r>
              <a:rPr b="0" dirty="0" sz="2800" lang="en-IN" err="1"/>
              <a:t>Deparment</a:t>
            </a:r>
            <a:br>
              <a:rPr b="0" dirty="0" sz="2800" lang="en-IN"/>
            </a:br>
            <a:r>
              <a:rPr b="0" dirty="0" sz="2800" lang="en-IN"/>
              <a:t>*Employment ID                                                    </a:t>
            </a:r>
            <a:br>
              <a:rPr b="0" dirty="0" sz="2800" lang="en-IN"/>
            </a:br>
            <a:r>
              <a:rPr b="0" dirty="0" sz="2800" lang="en-IN"/>
              <a:t>*First Name</a:t>
            </a:r>
            <a:br>
              <a:rPr b="0" dirty="0" sz="2800" lang="en-IN"/>
            </a:br>
            <a:r>
              <a:rPr b="0" dirty="0" sz="2800" lang="en-IN"/>
              <a:t>*Last Name</a:t>
            </a:r>
            <a:br>
              <a:rPr b="0" dirty="0" sz="2800" lang="en-IN"/>
            </a:br>
            <a:r>
              <a:rPr b="0" dirty="0" sz="2800" lang="en-IN"/>
              <a:t>*Gender</a:t>
            </a:r>
            <a:br>
              <a:rPr b="0" dirty="0" sz="2800" lang="en-IN"/>
            </a:br>
            <a:r>
              <a:rPr b="0" dirty="0" sz="2800" lang="en-IN"/>
              <a:t>*Employee status</a:t>
            </a:r>
            <a:br>
              <a:rPr b="0" dirty="0" sz="2800" lang="en-IN"/>
            </a:br>
            <a:r>
              <a:rPr b="0" dirty="0" sz="2800" lang="en-IN"/>
              <a:t>*Performance score</a:t>
            </a:r>
            <a:br>
              <a:rPr b="0" dirty="0" sz="2800" lang="en-IN"/>
            </a:br>
            <a:r>
              <a:rPr b="0" dirty="0" sz="2800" lang="en-IN"/>
              <a:t> </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suriyaa9672@outlook.com</cp:lastModifiedBy>
  <dcterms:created xsi:type="dcterms:W3CDTF">2024-03-29T04:07:22Z</dcterms:created>
  <dcterms:modified xsi:type="dcterms:W3CDTF">2024-09-12T13:52:26Z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0e9a939ec2674ae3ad03665d0a3094c5</vt:lpwstr>
  </property>
</Properties>
</file>