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26.0</c:v>
                </c:pt>
                <c:pt idx="2">
                  <c:v>17.0</c:v>
                </c:pt>
                <c:pt idx="3">
                  <c:v>17.0</c:v>
                </c:pt>
                <c:pt idx="4">
                  <c:v>24.0</c:v>
                </c:pt>
                <c:pt idx="5">
                  <c:v>17.0</c:v>
                </c:pt>
                <c:pt idx="6">
                  <c:v>22.0</c:v>
                </c:pt>
                <c:pt idx="7">
                  <c:v>32.0</c:v>
                </c:pt>
                <c:pt idx="8">
                  <c:v>22.0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35.0</c:v>
                </c:pt>
                <c:pt idx="1">
                  <c:v>40.0</c:v>
                </c:pt>
                <c:pt idx="2">
                  <c:v>43.0</c:v>
                </c:pt>
                <c:pt idx="3">
                  <c:v>37.0</c:v>
                </c:pt>
                <c:pt idx="4">
                  <c:v>40.0</c:v>
                </c:pt>
                <c:pt idx="5">
                  <c:v>41.0</c:v>
                </c:pt>
                <c:pt idx="6">
                  <c:v>45.0</c:v>
                </c:pt>
                <c:pt idx="7">
                  <c:v>40.0</c:v>
                </c:pt>
                <c:pt idx="8">
                  <c:v>43.0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83.0</c:v>
                </c:pt>
                <c:pt idx="1">
                  <c:v>70.0</c:v>
                </c:pt>
                <c:pt idx="2">
                  <c:v>81.0</c:v>
                </c:pt>
                <c:pt idx="3">
                  <c:v>91.0</c:v>
                </c:pt>
                <c:pt idx="4">
                  <c:v>75.0</c:v>
                </c:pt>
                <c:pt idx="5">
                  <c:v>69.0</c:v>
                </c:pt>
                <c:pt idx="6">
                  <c:v>76.0</c:v>
                </c:pt>
                <c:pt idx="7">
                  <c:v>79.0</c:v>
                </c:pt>
                <c:pt idx="8">
                  <c:v>73.0</c:v>
                </c:pt>
                <c:pt idx="9">
                  <c:v>87.0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13.0</c:v>
                </c:pt>
                <c:pt idx="3">
                  <c:v>12.0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16.0</c:v>
                </c:pt>
                <c:pt idx="8">
                  <c:v>12.0</c:v>
                </c:pt>
                <c:pt idx="9">
                  <c:v>15.0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971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434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623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719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980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765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8566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115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350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16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0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125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4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078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431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8176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073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959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1862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207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060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605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2417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8894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032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8876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231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"/>
          <p:cNvGrpSpPr/>
          <p:nvPr/>
        </p:nvGrpSpPr>
        <p:grpSpPr>
          <a:xfrm>
            <a:off x="876298" y="990599"/>
            <a:ext cx="1743051" cy="1333491"/>
            <a:chOff x="876298" y="990599"/>
            <a:chExt cx="1743051" cy="1333491"/>
          </a:xfrm>
        </p:grpSpPr>
        <p:sp>
          <p:nvSpPr>
            <p:cNvPr id="185" name="Google Shape;185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86" name="Google Shape;186;p1"/>
            <p:cNvSpPr/>
            <p:nvPr/>
          </p:nvSpPr>
          <p:spPr>
            <a:xfrm>
              <a:off x="1971673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87" name="Google Shape;187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89" name="Google Shape;189;p1"/>
          <p:cNvSpPr txBox="1"/>
          <p:nvPr>
            <p:ph idx="4294967295" type="ctrTitle"/>
          </p:nvPr>
        </p:nvSpPr>
        <p:spPr>
          <a:xfrm>
            <a:off x="-828675" y="19665"/>
            <a:ext cx="998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"/>
          <p:cNvSpPr txBox="1"/>
          <p:nvPr>
            <p:ph idx="7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771641" y="3070483"/>
            <a:ext cx="86106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SURIYA PRAKASH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221303103623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(unm130322130213623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 (COMMERCE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Dr. Ambedkar Govt. Arts College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矩形"/>
          <p:cNvSpPr>
            <a:spLocks/>
          </p:cNvSpPr>
          <p:nvPr/>
        </p:nvSpPr>
        <p:spPr>
          <a:xfrm rot="0">
            <a:off x="1743075" y="1752599"/>
            <a:ext cx="5800725" cy="2585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1)Through grads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658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8" name="图表"/>
          <p:cNvGraphicFramePr/>
          <p:nvPr/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5568407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914400" y="1524000"/>
            <a:ext cx="70866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 others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312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442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192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848820" y="1600200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0" y="574675"/>
            <a:ext cx="5637213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/>
              </a:rPr>
              <a:t>ROB</a:t>
            </a:r>
            <a:r>
              <a:rPr lang="en-US" altLang="zh-CN" sz="4250" b="0" i="0" u="none" strike="noStrike" kern="0" cap="none" spc="55" baseline="0">
                <a:latin typeface="Calibri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0" cap="none" spc="20" baseline="0">
                <a:latin typeface="Calibri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425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	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4250" b="0" i="0" u="none" strike="noStrike" kern="0" cap="none" spc="-370" baseline="0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0" cap="none" spc="-375" baseline="0">
                <a:latin typeface="Calibri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0" cap="none" spc="-10" baseline="0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ME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/>
              </a:rPr>
              <a:t>NT</a:t>
            </a:r>
            <a:endParaRPr lang="zh-CN" altLang="en-US" sz="425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矩形"/>
          <p:cNvSpPr>
            <a:spLocks/>
          </p:cNvSpPr>
          <p:nvPr/>
        </p:nvSpPr>
        <p:spPr>
          <a:xfrm rot="0">
            <a:off x="1981200" y="2525762"/>
            <a:ext cx="53340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reflecation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264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  OVERVIEW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295399" y="2057400"/>
            <a:ext cx="64008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1901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687162" y="2438652"/>
            <a:ext cx="7924800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7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3276600" y="2244090"/>
            <a:ext cx="6400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5:Graph-data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711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85800" y="1604010"/>
            <a:ext cx="5943599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9:Employee rating- 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875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1981200" y="295194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981200" y="1966053"/>
            <a:ext cx="60197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