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U</a:t>
            </a:r>
            <a:r>
              <a:rPr dirty="0" sz="2400" lang="en-US"/>
              <a:t>R</a:t>
            </a:r>
            <a:r>
              <a:rPr dirty="0" sz="2400" lang="en-US"/>
              <a:t>I</a:t>
            </a:r>
            <a:r>
              <a:rPr dirty="0" sz="2400" lang="en-US"/>
              <a:t>Y</a:t>
            </a:r>
            <a:r>
              <a:rPr dirty="0" sz="2400" lang="en-US"/>
              <a:t>A</a:t>
            </a:r>
            <a:r>
              <a:rPr dirty="0" sz="2400" lang="en-US"/>
              <a:t> </a:t>
            </a:r>
            <a:r>
              <a:rPr dirty="0" sz="2400" lang="en-US"/>
              <a:t>PRIYANKA </a:t>
            </a:r>
            <a:r>
              <a:rPr dirty="0" sz="2400" lang="en-US"/>
              <a:t>N</a:t>
            </a:r>
            <a:endParaRPr dirty="0" sz="2400" lang="en-US"/>
          </a:p>
          <a:p>
            <a:r>
              <a:rPr dirty="0" sz="2400" lang="en-US"/>
              <a:t>REGISTER NO: 31221</a:t>
            </a:r>
            <a:r>
              <a:rPr dirty="0" sz="2400" lang="en-IN"/>
              <a:t>08</a:t>
            </a:r>
            <a:r>
              <a:rPr dirty="0" sz="2400" lang="en-US"/>
              <a:t>7</a:t>
            </a:r>
            <a:r>
              <a:rPr dirty="0" sz="2400" lang="en-US"/>
              <a:t>5</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88084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 </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6386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643353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2024-08-31T04:14:12Z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fa380c5426ab4a02a23dffd3b7a8d45f</vt:lpwstr>
  </property>
</Properties>
</file>