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fd435764-d3d2-442b-ad76-df74a620521d/com.whatsapp.provider.media/suriya.r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[suriya.r.xlsx]Sheet2!PivotTable1</c:name>
    <c:fmtId val="0"/>
  </c:pivotSource>
  <c:chart>
    <c:title>
      <c:tx>
        <c:rich>
          <a:bodyPr/>
          <a:lstStyle/>
          <a:p>
            <a:pPr>
              <a:defRPr/>
            </a:pPr>
            <a:r>
              <a:rPr lang="en-US" baseline="0"/>
              <a:t>zonal </a:t>
            </a:r>
          </a:p>
          <a:p>
            <a:pPr>
              <a:defRPr/>
            </a:pPr>
            <a:r>
              <a:rPr lang="en-US" baseline="0"/>
              <a:t>performance analysis</a:t>
            </a:r>
          </a:p>
          <a:p>
            <a:pPr>
              <a:defRPr/>
            </a:pP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  <c:dLbl>
          <c:idx val="0"/>
          <c:delete val="1"/>
        </c:dLbl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  <c:dLbl>
          <c:idx val="0"/>
          <c:delete val="1"/>
        </c:dLbl>
      </c:pivotFmt>
      <c:pivotFmt>
        <c:idx val="24"/>
        <c:marker>
          <c:symbol val="none"/>
        </c:marker>
        <c:dLbl>
          <c:idx val="0"/>
          <c:delete val="1"/>
        </c:dLbl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  <c:dLbl>
          <c:idx val="0"/>
          <c:delete val="1"/>
        </c:dLbl>
      </c:pivotFmt>
      <c:pivotFmt>
        <c:idx val="40"/>
        <c:marker>
          <c:symbol val="none"/>
        </c:marker>
        <c:dLbl>
          <c:idx val="0"/>
          <c:delete val="1"/>
        </c:dLbl>
      </c:pivotFmt>
      <c:pivotFmt>
        <c:idx val="41"/>
        <c:marker>
          <c:symbol val="none"/>
        </c:marker>
        <c:dLbl>
          <c:idx val="0"/>
          <c:delete val="1"/>
        </c:dLbl>
      </c:pivotFmt>
      <c:pivotFmt>
        <c:idx val="42"/>
        <c:marker>
          <c:symbol val="none"/>
        </c:marker>
        <c:dLbl>
          <c:idx val="0"/>
          <c:delete val="1"/>
        </c:dLbl>
      </c:pivotFmt>
      <c:pivotFmt>
        <c:idx val="43"/>
        <c:marker>
          <c:symbol val="none"/>
        </c:marker>
        <c:dLbl>
          <c:idx val="0"/>
          <c:delete val="1"/>
        </c:dLbl>
      </c:pivotFmt>
      <c:pivotFmt>
        <c:idx val="44"/>
        <c:marker>
          <c:symbol val="none"/>
        </c:marker>
        <c:dLbl>
          <c:idx val="0"/>
          <c:delete val="1"/>
        </c:dLbl>
      </c:pivotFmt>
      <c:pivotFmt>
        <c:idx val="45"/>
        <c:marker>
          <c:symbol val="none"/>
        </c:marker>
        <c:dLbl>
          <c:idx val="0"/>
          <c:delete val="1"/>
        </c:dLbl>
      </c:pivotFmt>
      <c:pivotFmt>
        <c:idx val="46"/>
        <c:marker>
          <c:symbol val="none"/>
        </c:marker>
        <c:dLbl>
          <c:idx val="0"/>
          <c:delete val="1"/>
        </c:dLbl>
      </c:pivotFmt>
      <c:pivotFmt>
        <c:idx val="47"/>
        <c:marker>
          <c:symbol val="none"/>
        </c:marker>
        <c:dLbl>
          <c:idx val="0"/>
          <c:delete val="1"/>
        </c:dLbl>
      </c:pivotFmt>
      <c:pivotFmt>
        <c:idx val="48"/>
        <c:marker>
          <c:symbol val="none"/>
        </c:marker>
        <c:dLbl>
          <c:idx val="0"/>
          <c:delete val="1"/>
        </c:dLbl>
      </c:pivotFmt>
      <c:pivotFmt>
        <c:idx val="49"/>
        <c:marker>
          <c:symbol val="none"/>
        </c:marker>
        <c:dLbl>
          <c:idx val="0"/>
          <c:delete val="1"/>
        </c:dLbl>
      </c:pivotFmt>
      <c:pivotFmt>
        <c:idx val="50"/>
        <c:marker>
          <c:symbol val="none"/>
        </c:marker>
        <c:dLbl>
          <c:idx val="0"/>
          <c:delete val="1"/>
        </c:dLbl>
      </c:pivotFmt>
      <c:pivotFmt>
        <c:idx val="51"/>
        <c:marker>
          <c:symbol val="none"/>
        </c:marker>
        <c:dLbl>
          <c:idx val="0"/>
          <c:delete val="1"/>
        </c:dLbl>
      </c:pivotFmt>
      <c:pivotFmt>
        <c:idx val="5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0"/>
      </c:pivotFmt>
      <c:pivotFmt>
        <c:idx val="61"/>
      </c:pivotFmt>
      <c:pivotFmt>
        <c:idx val="62"/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3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5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0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1"/>
        <c:marker>
          <c:symbol val="none"/>
        </c:marker>
      </c:pivotFmt>
      <c:pivotFmt>
        <c:idx val="92"/>
        <c:marker>
          <c:symbol val="none"/>
        </c:marker>
      </c:pivotFmt>
      <c:pivotFmt>
        <c:idx val="93"/>
        <c:marker>
          <c:symbol val="none"/>
        </c:marker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</c:pivotFmt>
      <c:pivotFmt>
        <c:idx val="9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0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1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3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5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0"/>
        <c:marker>
          <c:symbol val="none"/>
        </c:marker>
      </c:pivotFmt>
      <c:pivotFmt>
        <c:idx val="111"/>
        <c:marker>
          <c:symbol val="none"/>
        </c:marker>
      </c:pivotFmt>
      <c:pivotFmt>
        <c:idx val="112"/>
        <c:marker>
          <c:symbol val="none"/>
        </c:marker>
      </c:pivotFmt>
      <c:pivotFmt>
        <c:idx val="113"/>
        <c:marker>
          <c:symbol val="none"/>
        </c:marker>
      </c:pivotFmt>
      <c:pivotFmt>
        <c:idx val="11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2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23"/>
        <c:marker>
          <c:symbol val="none"/>
        </c:marker>
      </c:pivotFmt>
      <c:pivotFmt>
        <c:idx val="124"/>
        <c:marker>
          <c:symbol val="none"/>
        </c:marker>
      </c:pivotFmt>
      <c:pivotFmt>
        <c:idx val="125"/>
        <c:marker>
          <c:symbol val="none"/>
        </c:marker>
      </c:pivotFmt>
      <c:pivotFmt>
        <c:idx val="126"/>
        <c:marker>
          <c:symbol val="none"/>
        </c:marker>
      </c:pivotFmt>
      <c:pivotFmt>
        <c:idx val="127"/>
        <c:marker>
          <c:symbol val="none"/>
        </c:marker>
      </c:pivotFmt>
      <c:pivotFmt>
        <c:idx val="12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2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4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5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6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1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Sheet2!$A$5:$A$10</c:f>
              <c:strCache>
                <c:ptCount val="6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  <c:pt idx="5">
                  <c:v>Grand Total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6"/>
                <c:pt idx="0">
                  <c:v>91.0</c:v>
                </c:pt>
                <c:pt idx="1">
                  <c:v>8.0</c:v>
                </c:pt>
                <c:pt idx="2">
                  <c:v>11.0</c:v>
                </c:pt>
                <c:pt idx="3">
                  <c:v>6.0</c:v>
                </c:pt>
                <c:pt idx="4">
                  <c:v>16.0</c:v>
                </c:pt>
                <c:pt idx="5">
                  <c:v>132.0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2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Sheet2!$A$5:$A$10</c:f>
              <c:strCache>
                <c:ptCount val="6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  <c:pt idx="5">
                  <c:v>Grand Total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6"/>
                <c:pt idx="0">
                  <c:v>190.0</c:v>
                </c:pt>
                <c:pt idx="1">
                  <c:v>12.0</c:v>
                </c:pt>
                <c:pt idx="2">
                  <c:v>15.0</c:v>
                </c:pt>
                <c:pt idx="3">
                  <c:v>11.0</c:v>
                </c:pt>
                <c:pt idx="4">
                  <c:v>38.0</c:v>
                </c:pt>
                <c:pt idx="5">
                  <c:v>266.0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3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Sheet2!$A$5:$A$10</c:f>
              <c:strCache>
                <c:ptCount val="6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  <c:pt idx="5">
                  <c:v>Grand Total</c:v>
                </c:pt>
              </c:strCache>
            </c:strRef>
          </c:cat>
          <c:val>
            <c:numRef>
              <c:f>Sheet2!$D$5:$D$10</c:f>
              <c:numCache>
                <c:formatCode>General</c:formatCode>
                <c:ptCount val="6"/>
                <c:pt idx="0">
                  <c:v>470.0</c:v>
                </c:pt>
                <c:pt idx="1">
                  <c:v>38.0</c:v>
                </c:pt>
                <c:pt idx="2">
                  <c:v>41.0</c:v>
                </c:pt>
                <c:pt idx="3">
                  <c:v>30.0</c:v>
                </c:pt>
                <c:pt idx="4">
                  <c:v>199.0</c:v>
                </c:pt>
                <c:pt idx="5">
                  <c:v>778.0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4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Sheet2!$A$5:$A$10</c:f>
              <c:strCache>
                <c:ptCount val="6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  <c:pt idx="5">
                  <c:v>Grand Total</c:v>
                </c:pt>
              </c:strCache>
            </c:strRef>
          </c:cat>
          <c:val>
            <c:numRef>
              <c:f>Sheet2!$E$5:$E$10</c:f>
              <c:numCache>
                <c:formatCode>General</c:formatCode>
                <c:ptCount val="6"/>
                <c:pt idx="0">
                  <c:v>151.0</c:v>
                </c:pt>
                <c:pt idx="1">
                  <c:v>5.0</c:v>
                </c:pt>
                <c:pt idx="2">
                  <c:v>11.0</c:v>
                </c:pt>
                <c:pt idx="3">
                  <c:v>9.0</c:v>
                </c:pt>
                <c:pt idx="4">
                  <c:v>44.0</c:v>
                </c:pt>
                <c:pt idx="5">
                  <c:v>220.0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Column Labels</c:v>
                </c:pt>
                <c:pt idx="1">
                  <c:v>5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Sheet2!$A$5:$A$10</c:f>
              <c:strCache>
                <c:ptCount val="6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  <c:pt idx="5">
                  <c:v>Grand Total</c:v>
                </c:pt>
              </c:strCache>
            </c:strRef>
          </c:cat>
          <c:val>
            <c:numRef>
              <c:f>Sheet2!$F$5:$F$10</c:f>
              <c:numCache>
                <c:formatCode>General</c:formatCode>
                <c:ptCount val="6"/>
                <c:pt idx="0">
                  <c:v>89.0</c:v>
                </c:pt>
                <c:pt idx="1">
                  <c:v>6.0</c:v>
                </c:pt>
                <c:pt idx="2">
                  <c:v>8.0</c:v>
                </c:pt>
                <c:pt idx="3">
                  <c:v>10.0</c:v>
                </c:pt>
                <c:pt idx="4">
                  <c:v>24.0</c:v>
                </c:pt>
                <c:pt idx="5">
                  <c:v>137.0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233849" y="3126105"/>
            <a:ext cx="8127916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U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SHMI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EN'S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OF </a:t>
            </a:r>
            <a:r>
              <a:rPr dirty="0" sz="2400" lang="en-US"/>
              <a:t>AR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D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C</a:t>
            </a:r>
            <a:r>
              <a:rPr altLang="en-US" dirty="0" sz="2400" lang="en-US"/>
              <a:t>IENCE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04141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31292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540494" y="1262653"/>
          <a:ext cx="9986762" cy="5402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itle 1"/>
          <p:cNvSpPr>
            <a:spLocks noGrp="1"/>
          </p:cNvSpPr>
          <p:nvPr/>
        </p:nvSpPr>
        <p:spPr>
          <a:xfrm rot="10800000" flipV="1">
            <a:off x="755332" y="1828801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00820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822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520699" y="2229485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11"/>
          <p:cNvSpPr txBox="1"/>
          <p:nvPr/>
        </p:nvSpPr>
        <p:spPr>
          <a:xfrm>
            <a:off x="503005" y="2422040"/>
            <a:ext cx="7630160" cy="3091832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723899" y="2128963"/>
            <a:ext cx="6652895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3"/>
          <p:cNvSpPr txBox="1"/>
          <p:nvPr/>
        </p:nvSpPr>
        <p:spPr>
          <a:xfrm>
            <a:off x="573251" y="1109344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831755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2024-08-30T06:31:53Z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de32fa7d22234c12ad91f195349fefc8</vt:lpwstr>
  </property>
</Properties>
</file>