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Barlow SemiBold" panose="00000700000000000000" pitchFamily="2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Medium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cujQOqz4lnmFik3DvMniyN+F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b23b9fea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b23b9fea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b23b9fea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b23b9fea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b23b9fea5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2b23b9fea5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b23b9fe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2b23b9fe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b23b9fea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b23b9fea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b23b9fea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b23b9fea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8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914400" lvl="1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33" name="Google Shape;33;p19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9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751200" y="867450"/>
            <a:ext cx="76416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CS6611</a:t>
            </a:r>
            <a:r>
              <a:rPr lang="en"/>
              <a:t> CREATIVE AND INNOVATIVE PROJECT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949700" y="3951800"/>
            <a:ext cx="3388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SUNDARAJAN R B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1600" b="0" i="0" u="none" strike="noStrike" cap="none">
                <a:solidFill>
                  <a:srgbClr val="4A86E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/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1600" b="0" i="0" u="none" strike="noStrike" cap="none">
                <a:solidFill>
                  <a:srgbClr val="38761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2020503549</a:t>
            </a:r>
            <a:endParaRPr sz="1600" b="0" i="0" u="none" strike="noStrike" cap="none">
              <a:solidFill>
                <a:srgbClr val="38761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HAMILTON SAMIC S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1600" b="0" i="0" u="none" strike="noStrike" cap="none">
                <a:solidFill>
                  <a:srgbClr val="4A86E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/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1600" b="0" i="0" u="none" strike="noStrike" cap="none">
                <a:solidFill>
                  <a:srgbClr val="38761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2020503511</a:t>
            </a:r>
            <a:endParaRPr sz="1600" b="0" i="0" u="none" strike="noStrike" cap="none">
              <a:solidFill>
                <a:srgbClr val="38761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38761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SURIYAA V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1600" b="0" i="0" u="none" strike="noStrike" cap="none">
                <a:solidFill>
                  <a:srgbClr val="4A86E8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/</a:t>
            </a:r>
            <a:r>
              <a:rPr lang="en" sz="1600" b="0" i="0" u="none" strike="noStrike" cap="none">
                <a:solidFill>
                  <a:srgbClr val="00000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en" sz="1600" b="0" i="0" u="none" strike="noStrike" cap="none">
                <a:solidFill>
                  <a:srgbClr val="38761D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2020503550</a:t>
            </a:r>
            <a:endParaRPr sz="1600" b="0" i="0" u="none" strike="noStrike" cap="none">
              <a:solidFill>
                <a:srgbClr val="38761D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77450" y="4096850"/>
            <a:ext cx="3225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 : Dr. C. Valliyammai</a:t>
            </a:r>
            <a:endParaRPr sz="1700" b="0" i="0" u="none" strike="noStrike" cap="non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85900" y="153100"/>
            <a:ext cx="617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MADRAS INSTITUTE OF TECHNOLOGY </a:t>
            </a:r>
            <a:endParaRPr sz="1600" b="0" i="0" u="none" strike="noStrike" cap="none">
              <a:solidFill>
                <a:srgbClr val="98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DEPARTMENT OF COMPUTER TECHNOLOGY</a:t>
            </a:r>
            <a:endParaRPr sz="1600" b="0" i="0" u="none" strike="noStrike" cap="none">
              <a:solidFill>
                <a:srgbClr val="98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79650" y="2908525"/>
            <a:ext cx="8269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" sz="19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" sz="1800" b="1" i="0" u="none" strike="noStrike" cap="none">
                <a:solidFill>
                  <a:srgbClr val="073763"/>
                </a:solidFill>
                <a:latin typeface="Lato"/>
                <a:ea typeface="Lato"/>
                <a:cs typeface="Lato"/>
                <a:sym typeface="Lato"/>
              </a:rPr>
              <a:t>CropForEst</a:t>
            </a:r>
            <a:r>
              <a:rPr lang="en" sz="1900" b="0" i="0" u="none" strike="noStrike" cap="non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Machine learning based crop yield estimation and profitability analysis for precision agriculture. </a:t>
            </a:r>
            <a:endParaRPr sz="1900" b="0" i="0" u="none" strike="noStrike" cap="non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b23b9fea5_1_2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5" name="Google Shape;155;g22b23b9fea5_1_26"/>
          <p:cNvSpPr txBox="1">
            <a:spLocks noGrp="1"/>
          </p:cNvSpPr>
          <p:nvPr>
            <p:ph type="title"/>
          </p:nvPr>
        </p:nvSpPr>
        <p:spPr>
          <a:xfrm>
            <a:off x="-9" y="4"/>
            <a:ext cx="6573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100">
                <a:solidFill>
                  <a:schemeClr val="dk2"/>
                </a:solidFill>
              </a:rPr>
              <a:t>MODEL TRAINING RESULTS</a:t>
            </a:r>
            <a:endParaRPr sz="3100">
              <a:solidFill>
                <a:schemeClr val="dk2"/>
              </a:solidFill>
            </a:endParaRPr>
          </a:p>
        </p:txBody>
      </p:sp>
      <p:pic>
        <p:nvPicPr>
          <p:cNvPr id="156" name="Google Shape;156;g22b23b9fea5_1_26"/>
          <p:cNvPicPr preferRelativeResize="0"/>
          <p:nvPr/>
        </p:nvPicPr>
        <p:blipFill rotWithShape="1">
          <a:blip r:embed="rId3">
            <a:alphaModFix/>
          </a:blip>
          <a:srcRect t="55343"/>
          <a:stretch/>
        </p:blipFill>
        <p:spPr>
          <a:xfrm>
            <a:off x="476650" y="1169325"/>
            <a:ext cx="7894400" cy="23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23b9fea5_1_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62" name="Google Shape;162;g22b23b9fea5_1_34"/>
          <p:cNvPicPr preferRelativeResize="0"/>
          <p:nvPr/>
        </p:nvPicPr>
        <p:blipFill rotWithShape="1">
          <a:blip r:embed="rId3">
            <a:alphaModFix/>
          </a:blip>
          <a:srcRect t="11055"/>
          <a:stretch/>
        </p:blipFill>
        <p:spPr>
          <a:xfrm>
            <a:off x="332472" y="745000"/>
            <a:ext cx="8327428" cy="41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2b23b9fea5_1_34"/>
          <p:cNvSpPr txBox="1">
            <a:spLocks noGrp="1"/>
          </p:cNvSpPr>
          <p:nvPr>
            <p:ph type="title"/>
          </p:nvPr>
        </p:nvSpPr>
        <p:spPr>
          <a:xfrm>
            <a:off x="-9" y="73604"/>
            <a:ext cx="6573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100">
                <a:solidFill>
                  <a:schemeClr val="dk2"/>
                </a:solidFill>
              </a:rPr>
              <a:t>APPLICATION INTERFACE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64" y="958278"/>
            <a:ext cx="8540271" cy="3226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238650" y="1053298"/>
            <a:ext cx="8666700" cy="22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0" u="none" strike="noStrike" cap="none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</a:t>
            </a:r>
            <a:endParaRPr sz="2300" b="1" i="0" u="none" strike="noStrike" cap="none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Times New Roman"/>
              <a:buChar char="●"/>
            </a:pPr>
            <a:r>
              <a:rPr lang="en-IN" sz="2200" b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Crop Recommendation Dataset: </a:t>
            </a:r>
            <a:r>
              <a:rPr lang="en-IN" sz="22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Temperature, Humidity, Rainfall, N, P, K values, Crop label.</a:t>
            </a:r>
          </a:p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200"/>
              <a:buFont typeface="Times New Roman"/>
              <a:buChar char="●"/>
            </a:pPr>
            <a:r>
              <a:rPr lang="en-IN" sz="2200" b="1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Prediction Dataset:  </a:t>
            </a:r>
            <a:r>
              <a:rPr lang="en-IN" sz="22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District name, Crop name, Price Date, Final Price.</a:t>
            </a:r>
            <a:endParaRPr lang="en-IN" sz="2200" b="1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2b23b9fea5_1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50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393941" y="235125"/>
            <a:ext cx="19464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rgbClr val="3C78D8"/>
                </a:solidFill>
              </a:rPr>
              <a:t>DOMAIN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725" y="1546800"/>
            <a:ext cx="2896800" cy="14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4725" y="881550"/>
            <a:ext cx="4624800" cy="35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245150" y="72675"/>
            <a:ext cx="4762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2"/>
                </a:solidFill>
              </a:rPr>
              <a:t>PROBLEM STATEMENT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005750" y="1303800"/>
            <a:ext cx="6681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agriculture industry faces a significant challenge in predicting crop yield production and crop demand accurately. The traditional methods of predicting crop yield and demand are time-consuming and can be prone to errors, leading to inefficient use of resources and revenue loss. There is a need for predicting the most suitable crop based on various influential factors and forecasting the profitability. </a:t>
            </a:r>
            <a:endParaRPr sz="1600" b="0" i="0" u="none" strike="noStrike" cap="non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264200" y="91725"/>
            <a:ext cx="4762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2"/>
                </a:solidFill>
              </a:rPr>
              <a:t>OBJECTIVES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900975" y="1246650"/>
            <a:ext cx="6681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 intelligent platform that uses machine learning algorithms to estimate the most suitable crop for cultivation in a given area based on environmental factors.</a:t>
            </a:r>
            <a:endParaRPr sz="1600" b="0" i="0" u="none" strike="noStrike" cap="non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600" b="0" i="0" u="none" strike="noStrike" cap="non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600" b="0" i="0" u="none" strike="noStrike" cap="none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forecast market demand and pricing trends for the identified crop, with the aim of increasing profitability for farmers and stakeholders in the agriculture industry.</a:t>
            </a:r>
            <a:endParaRPr sz="2000" b="0" i="0" u="none" strike="noStrike" cap="none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238649" y="180000"/>
            <a:ext cx="3630985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solidFill>
                  <a:schemeClr val="dk2"/>
                </a:solidFill>
              </a:rPr>
              <a:t>MODULES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238650" y="1072775"/>
            <a:ext cx="8666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pre-processing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integration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" sz="1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interface development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-9" y="4"/>
            <a:ext cx="6573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100">
                <a:solidFill>
                  <a:schemeClr val="dk2"/>
                </a:solidFill>
              </a:rPr>
              <a:t>ARCHITECTURE DIAGRAM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50" y="680775"/>
            <a:ext cx="6085251" cy="4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b23b9fea5_1_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4" name="Google Shape;134;g22b23b9fea5_1_0"/>
          <p:cNvSpPr txBox="1">
            <a:spLocks noGrp="1"/>
          </p:cNvSpPr>
          <p:nvPr>
            <p:ph type="title"/>
          </p:nvPr>
        </p:nvSpPr>
        <p:spPr>
          <a:xfrm>
            <a:off x="135600" y="179200"/>
            <a:ext cx="8790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>
                <a:solidFill>
                  <a:schemeClr val="dk2"/>
                </a:solidFill>
              </a:rPr>
              <a:t>ALGORITHM FLOW DIAGRAM - CROP PREDICTION</a:t>
            </a:r>
            <a:endParaRPr sz="2800">
              <a:solidFill>
                <a:schemeClr val="dk2"/>
              </a:solidFill>
            </a:endParaRPr>
          </a:p>
        </p:txBody>
      </p:sp>
      <p:pic>
        <p:nvPicPr>
          <p:cNvPr id="135" name="Google Shape;135;g22b23b9fea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700" y="755500"/>
            <a:ext cx="7133349" cy="41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b23b9fea5_1_6"/>
          <p:cNvSpPr txBox="1">
            <a:spLocks noGrp="1"/>
          </p:cNvSpPr>
          <p:nvPr>
            <p:ph type="title"/>
          </p:nvPr>
        </p:nvSpPr>
        <p:spPr>
          <a:xfrm>
            <a:off x="100000" y="179200"/>
            <a:ext cx="8790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>
                <a:solidFill>
                  <a:schemeClr val="dk2"/>
                </a:solidFill>
              </a:rPr>
              <a:t>ALGORITHM FLOW DIAGRAM - PRICE ESTIMATION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41" name="Google Shape;141;g22b23b9fea5_1_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42" name="Google Shape;142;g22b23b9fea5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00" y="855775"/>
            <a:ext cx="7088943" cy="38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23b9fea5_1_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8" name="Google Shape;148;g22b23b9fea5_1_17"/>
          <p:cNvPicPr preferRelativeResize="0"/>
          <p:nvPr/>
        </p:nvPicPr>
        <p:blipFill rotWithShape="1">
          <a:blip r:embed="rId3">
            <a:alphaModFix/>
          </a:blip>
          <a:srcRect b="42313"/>
          <a:stretch/>
        </p:blipFill>
        <p:spPr>
          <a:xfrm>
            <a:off x="795550" y="1176425"/>
            <a:ext cx="7194375" cy="27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2b23b9fea5_1_17"/>
          <p:cNvSpPr txBox="1">
            <a:spLocks noGrp="1"/>
          </p:cNvSpPr>
          <p:nvPr>
            <p:ph type="title"/>
          </p:nvPr>
        </p:nvSpPr>
        <p:spPr>
          <a:xfrm>
            <a:off x="-9" y="4"/>
            <a:ext cx="6573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100">
                <a:solidFill>
                  <a:schemeClr val="dk2"/>
                </a:solidFill>
              </a:rPr>
              <a:t>MODEL TRAINING RESULTS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46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 Medium</vt:lpstr>
      <vt:lpstr>Arial</vt:lpstr>
      <vt:lpstr>Raleway</vt:lpstr>
      <vt:lpstr>Lato</vt:lpstr>
      <vt:lpstr>Times New Roman</vt:lpstr>
      <vt:lpstr>Barlow SemiBold</vt:lpstr>
      <vt:lpstr>Antonio template</vt:lpstr>
      <vt:lpstr>CS6611 CREATIVE AND INNOVATIVE PROJECT</vt:lpstr>
      <vt:lpstr>DOMAIN</vt:lpstr>
      <vt:lpstr>PROBLEM STATEMENT</vt:lpstr>
      <vt:lpstr>OBJECTIVES</vt:lpstr>
      <vt:lpstr>MODULES</vt:lpstr>
      <vt:lpstr>ARCHITECTURE DIAGRAM</vt:lpstr>
      <vt:lpstr>ALGORITHM FLOW DIAGRAM - CROP PREDICTION</vt:lpstr>
      <vt:lpstr>ALGORITHM FLOW DIAGRAM - PRICE ESTIMATION</vt:lpstr>
      <vt:lpstr>MODEL TRAINING RESULTS</vt:lpstr>
      <vt:lpstr>MODEL TRAINING RESULTS</vt:lpstr>
      <vt:lpstr>APPLICATION INTERFACE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CS6611 CREATIVE AND INNOVATIVE PROJECT</dc:title>
  <cp:lastModifiedBy>SUNDARAJAN R B</cp:lastModifiedBy>
  <cp:revision>1</cp:revision>
  <dcterms:modified xsi:type="dcterms:W3CDTF">2023-04-04T16:04:16Z</dcterms:modified>
</cp:coreProperties>
</file>