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81" r:id="rId19"/>
    <p:sldId id="274" r:id="rId20"/>
    <p:sldId id="275" r:id="rId21"/>
    <p:sldId id="276" r:id="rId22"/>
    <p:sldId id="277" r:id="rId23"/>
    <p:sldId id="278" r:id="rId24"/>
    <p:sldId id="279" r:id="rId25"/>
    <p:sldId id="280" r:id="rId26"/>
  </p:sldIdLst>
  <p:sldSz cx="9144000" cy="5143500" type="screen16x9"/>
  <p:notesSz cx="6858000" cy="9144000"/>
  <p:embeddedFontLst>
    <p:embeddedFont>
      <p:font typeface="Nunito" charset="0"/>
      <p:regular r:id="rId28"/>
      <p:bold r:id="rId29"/>
      <p:italic r:id="rId30"/>
      <p:boldItalic r:id="rId31"/>
    </p:embeddedFont>
    <p:embeddedFont>
      <p:font typeface="Walter Turncoat" charset="0"/>
      <p:regular r:id="rId32"/>
    </p:embeddedFont>
    <p:embeddedFont>
      <p:font typeface="Roboto" charset="0"/>
      <p:regular r:id="rId33"/>
      <p:bold r:id="rId34"/>
      <p:italic r:id="rId35"/>
      <p:boldItalic r:id="rId36"/>
    </p:embeddedFont>
    <p:embeddedFont>
      <p:font typeface="Sniglet" charset="0"/>
      <p:regular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15" d="100"/>
          <a:sy n="115" d="100"/>
        </p:scale>
        <p:origin x="-684" y="-102"/>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g35f391192_0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 name="Google Shape;4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98b08e893d_0_4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98b08e893d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98b08e893d_0_18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98b08e893d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98b08e893d_0_10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98b08e893d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198b08e893d_0_17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198b08e893d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98b08e893d_0_18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98b08e893d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98b08e893d_0_19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98b08e893d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198b08e893d_0_20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198b08e893d_0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198b08e893d_0_20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198b08e893d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198b08e893d_0_12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198b08e893d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198b08e893d_0_7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198b08e893d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35f391192_0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198b08e893d_0_13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198b08e893d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198b08e893d_0_17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198b08e893d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198b08e893d_0_15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198b08e893d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198b08e893d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198b08e893d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98b08e893d_0_1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98b08e893d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98b08e893d_0_2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98b08e893d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98b08e893d_0_3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98b08e893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98b08e893d_0_6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98b08e893d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98b08e893d_0_7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98b08e893d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98b08e893d_0_4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198b08e893d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98b08e893d_0_4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198b08e893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685800" y="1991813"/>
            <a:ext cx="77724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685800" y="1964342"/>
            <a:ext cx="77724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3" name="Google Shape;13;p3"/>
          <p:cNvSpPr txBox="1">
            <a:spLocks noGrp="1"/>
          </p:cNvSpPr>
          <p:nvPr>
            <p:ph type="subTitle" idx="1"/>
          </p:nvPr>
        </p:nvSpPr>
        <p:spPr>
          <a:xfrm>
            <a:off x="685800" y="3144853"/>
            <a:ext cx="77724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4" name="Google Shape;14;p3"/>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1700925" y="1399800"/>
            <a:ext cx="5742300" cy="819900"/>
          </a:xfrm>
          <a:prstGeom prst="rect">
            <a:avLst/>
          </a:prstGeom>
        </p:spPr>
        <p:txBody>
          <a:bodyPr spcFirstLastPara="1" wrap="square" lIns="91425" tIns="91425" rIns="91425" bIns="91425" anchor="t" anchorCtr="0">
            <a:noAutofit/>
          </a:bodyPr>
          <a:lstStyle>
            <a:lvl1pPr marL="457200" lvl="0" indent="-419100" algn="ctr" rtl="0">
              <a:spcBef>
                <a:spcPts val="600"/>
              </a:spcBef>
              <a:spcAft>
                <a:spcPts val="0"/>
              </a:spcAft>
              <a:buSzPts val="3000"/>
              <a:buChar char="✘"/>
              <a:defRPr sz="3000"/>
            </a:lvl1pPr>
            <a:lvl2pPr marL="914400" lvl="1" indent="-419100" algn="ctr" rtl="0">
              <a:spcBef>
                <a:spcPts val="0"/>
              </a:spcBef>
              <a:spcAft>
                <a:spcPts val="0"/>
              </a:spcAft>
              <a:buSzPts val="3000"/>
              <a:buChar char="○"/>
              <a:defRPr sz="3000"/>
            </a:lvl2pPr>
            <a:lvl3pPr marL="1371600" lvl="2" indent="-419100" algn="ctr" rtl="0">
              <a:spcBef>
                <a:spcPts val="0"/>
              </a:spcBef>
              <a:spcAft>
                <a:spcPts val="0"/>
              </a:spcAft>
              <a:buSzPts val="3000"/>
              <a:buChar char="■"/>
              <a:defRPr sz="3000"/>
            </a:lvl3pPr>
            <a:lvl4pPr marL="1828800" lvl="3" indent="-419100" algn="ctr" rtl="0">
              <a:spcBef>
                <a:spcPts val="0"/>
              </a:spcBef>
              <a:spcAft>
                <a:spcPts val="0"/>
              </a:spcAft>
              <a:buSzPts val="3000"/>
              <a:buChar char="●"/>
              <a:defRPr sz="3000"/>
            </a:lvl4pPr>
            <a:lvl5pPr marL="2286000" lvl="4" indent="-419100" algn="ctr" rtl="0">
              <a:spcBef>
                <a:spcPts val="0"/>
              </a:spcBef>
              <a:spcAft>
                <a:spcPts val="0"/>
              </a:spcAft>
              <a:buSzPts val="3000"/>
              <a:buChar char="○"/>
              <a:defRPr sz="3000"/>
            </a:lvl5pPr>
            <a:lvl6pPr marL="2743200" lvl="5" indent="-419100" algn="ctr" rtl="0">
              <a:spcBef>
                <a:spcPts val="0"/>
              </a:spcBef>
              <a:spcAft>
                <a:spcPts val="0"/>
              </a:spcAft>
              <a:buSzPts val="3000"/>
              <a:buChar char="■"/>
              <a:defRPr sz="3000"/>
            </a:lvl6pPr>
            <a:lvl7pPr marL="3200400" lvl="6" indent="-419100" algn="ctr" rtl="0">
              <a:spcBef>
                <a:spcPts val="0"/>
              </a:spcBef>
              <a:spcAft>
                <a:spcPts val="0"/>
              </a:spcAft>
              <a:buSzPts val="3000"/>
              <a:buChar char="●"/>
              <a:defRPr sz="3000"/>
            </a:lvl7pPr>
            <a:lvl8pPr marL="3657600" lvl="7" indent="-419100" algn="ctr" rtl="0">
              <a:spcBef>
                <a:spcPts val="0"/>
              </a:spcBef>
              <a:spcAft>
                <a:spcPts val="0"/>
              </a:spcAft>
              <a:buSzPts val="3000"/>
              <a:buChar char="○"/>
              <a:defRPr sz="3000"/>
            </a:lvl8pPr>
            <a:lvl9pPr marL="4114800" lvl="8" indent="-419100" algn="ctr">
              <a:spcBef>
                <a:spcPts val="0"/>
              </a:spcBef>
              <a:spcAft>
                <a:spcPts val="0"/>
              </a:spcAft>
              <a:buSzPts val="3000"/>
              <a:buChar char="■"/>
              <a:defRPr sz="3000"/>
            </a:lvl9pPr>
          </a:lstStyle>
          <a:p>
            <a:endParaRPr/>
          </a:p>
        </p:txBody>
      </p:sp>
      <p:sp>
        <p:nvSpPr>
          <p:cNvPr id="17" name="Google Shape;17;p4"/>
          <p:cNvSpPr txBox="1"/>
          <p:nvPr/>
        </p:nvSpPr>
        <p:spPr>
          <a:xfrm>
            <a:off x="3593400" y="857569"/>
            <a:ext cx="1957200" cy="653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600">
                <a:solidFill>
                  <a:srgbClr val="FFFFFF"/>
                </a:solidFill>
                <a:latin typeface="Walter Turncoat"/>
                <a:ea typeface="Walter Turncoat"/>
                <a:cs typeface="Walter Turncoat"/>
                <a:sym typeface="Walter Turncoat"/>
              </a:rPr>
              <a:t>“</a:t>
            </a:r>
            <a:endParaRPr sz="9600">
              <a:solidFill>
                <a:srgbClr val="FFFFFF"/>
              </a:solidFill>
              <a:latin typeface="Walter Turncoat"/>
              <a:ea typeface="Walter Turncoat"/>
              <a:cs typeface="Walter Turncoat"/>
              <a:sym typeface="Walter Turncoat"/>
            </a:endParaRPr>
          </a:p>
        </p:txBody>
      </p:sp>
      <p:sp>
        <p:nvSpPr>
          <p:cNvPr id="18" name="Google Shape;18;p4"/>
          <p:cNvSpPr/>
          <p:nvPr/>
        </p:nvSpPr>
        <p:spPr>
          <a:xfrm>
            <a:off x="4128150" y="550650"/>
            <a:ext cx="887711" cy="849160"/>
          </a:xfrm>
          <a:custGeom>
            <a:avLst/>
            <a:gdLst/>
            <a:ahLst/>
            <a:cxnLst/>
            <a:rect l="l" t="t" r="r" b="b"/>
            <a:pathLst>
              <a:path w="65189" h="62358" extrusionOk="0">
                <a:moveTo>
                  <a:pt x="40283" y="1525"/>
                </a:moveTo>
                <a:lnTo>
                  <a:pt x="40000" y="1541"/>
                </a:lnTo>
                <a:lnTo>
                  <a:pt x="40000" y="1541"/>
                </a:lnTo>
                <a:lnTo>
                  <a:pt x="39811" y="1604"/>
                </a:lnTo>
                <a:lnTo>
                  <a:pt x="40283" y="1525"/>
                </a:lnTo>
                <a:close/>
                <a:moveTo>
                  <a:pt x="22547" y="1793"/>
                </a:moveTo>
                <a:lnTo>
                  <a:pt x="22359" y="1887"/>
                </a:lnTo>
                <a:lnTo>
                  <a:pt x="21981" y="2359"/>
                </a:lnTo>
                <a:lnTo>
                  <a:pt x="24057" y="1981"/>
                </a:lnTo>
                <a:lnTo>
                  <a:pt x="23208" y="2076"/>
                </a:lnTo>
                <a:lnTo>
                  <a:pt x="22925" y="1981"/>
                </a:lnTo>
                <a:lnTo>
                  <a:pt x="22642" y="1887"/>
                </a:lnTo>
                <a:lnTo>
                  <a:pt x="22642" y="1793"/>
                </a:lnTo>
                <a:close/>
                <a:moveTo>
                  <a:pt x="64528" y="13585"/>
                </a:moveTo>
                <a:lnTo>
                  <a:pt x="64528" y="13679"/>
                </a:lnTo>
                <a:lnTo>
                  <a:pt x="64551" y="13679"/>
                </a:lnTo>
                <a:lnTo>
                  <a:pt x="64528" y="13585"/>
                </a:lnTo>
                <a:close/>
                <a:moveTo>
                  <a:pt x="33868" y="58678"/>
                </a:moveTo>
                <a:lnTo>
                  <a:pt x="34057" y="58772"/>
                </a:lnTo>
                <a:lnTo>
                  <a:pt x="34057" y="58772"/>
                </a:lnTo>
                <a:lnTo>
                  <a:pt x="33962" y="58678"/>
                </a:lnTo>
                <a:close/>
                <a:moveTo>
                  <a:pt x="30849" y="58678"/>
                </a:moveTo>
                <a:lnTo>
                  <a:pt x="30943" y="58772"/>
                </a:lnTo>
                <a:lnTo>
                  <a:pt x="30283" y="58867"/>
                </a:lnTo>
                <a:lnTo>
                  <a:pt x="30472" y="58772"/>
                </a:lnTo>
                <a:lnTo>
                  <a:pt x="30849" y="58678"/>
                </a:lnTo>
                <a:close/>
                <a:moveTo>
                  <a:pt x="32264" y="59056"/>
                </a:moveTo>
                <a:lnTo>
                  <a:pt x="33113" y="59244"/>
                </a:lnTo>
                <a:lnTo>
                  <a:pt x="31698" y="59339"/>
                </a:lnTo>
                <a:lnTo>
                  <a:pt x="31415" y="59339"/>
                </a:lnTo>
                <a:lnTo>
                  <a:pt x="32264" y="59056"/>
                </a:lnTo>
                <a:close/>
                <a:moveTo>
                  <a:pt x="60849" y="0"/>
                </a:moveTo>
                <a:lnTo>
                  <a:pt x="58679" y="95"/>
                </a:lnTo>
                <a:lnTo>
                  <a:pt x="56792" y="189"/>
                </a:lnTo>
                <a:lnTo>
                  <a:pt x="58584" y="378"/>
                </a:lnTo>
                <a:lnTo>
                  <a:pt x="58301" y="189"/>
                </a:lnTo>
                <a:lnTo>
                  <a:pt x="59151" y="378"/>
                </a:lnTo>
                <a:lnTo>
                  <a:pt x="58679" y="472"/>
                </a:lnTo>
                <a:lnTo>
                  <a:pt x="58018" y="472"/>
                </a:lnTo>
                <a:lnTo>
                  <a:pt x="56792" y="283"/>
                </a:lnTo>
                <a:lnTo>
                  <a:pt x="55943" y="283"/>
                </a:lnTo>
                <a:lnTo>
                  <a:pt x="54528" y="378"/>
                </a:lnTo>
                <a:lnTo>
                  <a:pt x="50660" y="378"/>
                </a:lnTo>
                <a:lnTo>
                  <a:pt x="48585" y="472"/>
                </a:lnTo>
                <a:lnTo>
                  <a:pt x="46226" y="472"/>
                </a:lnTo>
                <a:lnTo>
                  <a:pt x="43868" y="283"/>
                </a:lnTo>
                <a:lnTo>
                  <a:pt x="44056" y="472"/>
                </a:lnTo>
                <a:lnTo>
                  <a:pt x="44339" y="472"/>
                </a:lnTo>
                <a:lnTo>
                  <a:pt x="43396" y="661"/>
                </a:lnTo>
                <a:lnTo>
                  <a:pt x="42170" y="849"/>
                </a:lnTo>
                <a:lnTo>
                  <a:pt x="40849" y="755"/>
                </a:lnTo>
                <a:lnTo>
                  <a:pt x="40377" y="661"/>
                </a:lnTo>
                <a:lnTo>
                  <a:pt x="39906" y="566"/>
                </a:lnTo>
                <a:lnTo>
                  <a:pt x="39717" y="566"/>
                </a:lnTo>
                <a:lnTo>
                  <a:pt x="38207" y="661"/>
                </a:lnTo>
                <a:lnTo>
                  <a:pt x="36509" y="944"/>
                </a:lnTo>
                <a:lnTo>
                  <a:pt x="34906" y="1132"/>
                </a:lnTo>
                <a:lnTo>
                  <a:pt x="33585" y="1132"/>
                </a:lnTo>
                <a:lnTo>
                  <a:pt x="33962" y="1038"/>
                </a:lnTo>
                <a:lnTo>
                  <a:pt x="33774" y="944"/>
                </a:lnTo>
                <a:lnTo>
                  <a:pt x="33396" y="944"/>
                </a:lnTo>
                <a:lnTo>
                  <a:pt x="32453" y="1038"/>
                </a:lnTo>
                <a:lnTo>
                  <a:pt x="30283" y="1321"/>
                </a:lnTo>
                <a:lnTo>
                  <a:pt x="30472" y="1415"/>
                </a:lnTo>
                <a:lnTo>
                  <a:pt x="30566" y="1510"/>
                </a:lnTo>
                <a:lnTo>
                  <a:pt x="29151" y="1604"/>
                </a:lnTo>
                <a:lnTo>
                  <a:pt x="29057" y="1698"/>
                </a:lnTo>
                <a:lnTo>
                  <a:pt x="29717" y="1698"/>
                </a:lnTo>
                <a:lnTo>
                  <a:pt x="28208" y="1793"/>
                </a:lnTo>
                <a:lnTo>
                  <a:pt x="27547" y="1793"/>
                </a:lnTo>
                <a:lnTo>
                  <a:pt x="27642" y="1698"/>
                </a:lnTo>
                <a:lnTo>
                  <a:pt x="28585" y="1510"/>
                </a:lnTo>
                <a:lnTo>
                  <a:pt x="27736" y="1604"/>
                </a:lnTo>
                <a:lnTo>
                  <a:pt x="26887" y="1698"/>
                </a:lnTo>
                <a:lnTo>
                  <a:pt x="26038" y="1698"/>
                </a:lnTo>
                <a:lnTo>
                  <a:pt x="25189" y="1793"/>
                </a:lnTo>
                <a:lnTo>
                  <a:pt x="25189" y="1793"/>
                </a:lnTo>
                <a:lnTo>
                  <a:pt x="25755" y="1698"/>
                </a:lnTo>
                <a:lnTo>
                  <a:pt x="24906" y="1793"/>
                </a:lnTo>
                <a:lnTo>
                  <a:pt x="24057" y="1981"/>
                </a:lnTo>
                <a:lnTo>
                  <a:pt x="25094" y="1887"/>
                </a:lnTo>
                <a:lnTo>
                  <a:pt x="26132" y="1981"/>
                </a:lnTo>
                <a:lnTo>
                  <a:pt x="24906" y="2264"/>
                </a:lnTo>
                <a:lnTo>
                  <a:pt x="23585" y="2359"/>
                </a:lnTo>
                <a:lnTo>
                  <a:pt x="23585" y="2453"/>
                </a:lnTo>
                <a:lnTo>
                  <a:pt x="23585" y="2547"/>
                </a:lnTo>
                <a:lnTo>
                  <a:pt x="25566" y="2359"/>
                </a:lnTo>
                <a:lnTo>
                  <a:pt x="27547" y="2264"/>
                </a:lnTo>
                <a:lnTo>
                  <a:pt x="29434" y="1981"/>
                </a:lnTo>
                <a:lnTo>
                  <a:pt x="30377" y="1793"/>
                </a:lnTo>
                <a:lnTo>
                  <a:pt x="31321" y="1604"/>
                </a:lnTo>
                <a:lnTo>
                  <a:pt x="30472" y="1887"/>
                </a:lnTo>
                <a:lnTo>
                  <a:pt x="30660" y="1981"/>
                </a:lnTo>
                <a:lnTo>
                  <a:pt x="31038" y="2076"/>
                </a:lnTo>
                <a:lnTo>
                  <a:pt x="31981" y="2170"/>
                </a:lnTo>
                <a:lnTo>
                  <a:pt x="33302" y="2170"/>
                </a:lnTo>
                <a:lnTo>
                  <a:pt x="34717" y="2076"/>
                </a:lnTo>
                <a:lnTo>
                  <a:pt x="37075" y="1887"/>
                </a:lnTo>
                <a:lnTo>
                  <a:pt x="37830" y="1793"/>
                </a:lnTo>
                <a:lnTo>
                  <a:pt x="37924" y="1698"/>
                </a:lnTo>
                <a:lnTo>
                  <a:pt x="38868" y="1604"/>
                </a:lnTo>
                <a:lnTo>
                  <a:pt x="38962" y="1510"/>
                </a:lnTo>
                <a:lnTo>
                  <a:pt x="38868" y="1510"/>
                </a:lnTo>
                <a:lnTo>
                  <a:pt x="38113" y="1415"/>
                </a:lnTo>
                <a:lnTo>
                  <a:pt x="40000" y="1510"/>
                </a:lnTo>
                <a:lnTo>
                  <a:pt x="38868" y="1604"/>
                </a:lnTo>
                <a:lnTo>
                  <a:pt x="40000" y="1541"/>
                </a:lnTo>
                <a:lnTo>
                  <a:pt x="40000" y="1541"/>
                </a:lnTo>
                <a:lnTo>
                  <a:pt x="40094" y="1510"/>
                </a:lnTo>
                <a:lnTo>
                  <a:pt x="40377" y="1510"/>
                </a:lnTo>
                <a:lnTo>
                  <a:pt x="40283" y="1525"/>
                </a:lnTo>
                <a:lnTo>
                  <a:pt x="40283" y="1525"/>
                </a:lnTo>
                <a:lnTo>
                  <a:pt x="40566" y="1510"/>
                </a:lnTo>
                <a:lnTo>
                  <a:pt x="41509" y="1604"/>
                </a:lnTo>
                <a:lnTo>
                  <a:pt x="44151" y="1415"/>
                </a:lnTo>
                <a:lnTo>
                  <a:pt x="45000" y="1321"/>
                </a:lnTo>
                <a:lnTo>
                  <a:pt x="44434" y="1321"/>
                </a:lnTo>
                <a:lnTo>
                  <a:pt x="45188" y="1132"/>
                </a:lnTo>
                <a:lnTo>
                  <a:pt x="45660" y="1227"/>
                </a:lnTo>
                <a:lnTo>
                  <a:pt x="45755" y="1227"/>
                </a:lnTo>
                <a:lnTo>
                  <a:pt x="45755" y="1321"/>
                </a:lnTo>
                <a:lnTo>
                  <a:pt x="45377" y="1321"/>
                </a:lnTo>
                <a:lnTo>
                  <a:pt x="46038" y="1415"/>
                </a:lnTo>
                <a:lnTo>
                  <a:pt x="46792" y="1321"/>
                </a:lnTo>
                <a:lnTo>
                  <a:pt x="46792" y="1227"/>
                </a:lnTo>
                <a:lnTo>
                  <a:pt x="46981" y="1321"/>
                </a:lnTo>
                <a:lnTo>
                  <a:pt x="47547" y="1321"/>
                </a:lnTo>
                <a:lnTo>
                  <a:pt x="47358" y="1510"/>
                </a:lnTo>
                <a:lnTo>
                  <a:pt x="46981" y="1510"/>
                </a:lnTo>
                <a:lnTo>
                  <a:pt x="46792" y="1415"/>
                </a:lnTo>
                <a:lnTo>
                  <a:pt x="43868" y="1698"/>
                </a:lnTo>
                <a:lnTo>
                  <a:pt x="45566" y="1698"/>
                </a:lnTo>
                <a:lnTo>
                  <a:pt x="47264" y="1604"/>
                </a:lnTo>
                <a:lnTo>
                  <a:pt x="50566" y="1321"/>
                </a:lnTo>
                <a:lnTo>
                  <a:pt x="52169" y="1227"/>
                </a:lnTo>
                <a:lnTo>
                  <a:pt x="55471" y="1227"/>
                </a:lnTo>
                <a:lnTo>
                  <a:pt x="57075" y="1415"/>
                </a:lnTo>
                <a:lnTo>
                  <a:pt x="56603" y="1321"/>
                </a:lnTo>
                <a:lnTo>
                  <a:pt x="56509" y="1227"/>
                </a:lnTo>
                <a:lnTo>
                  <a:pt x="57264" y="1132"/>
                </a:lnTo>
                <a:lnTo>
                  <a:pt x="58396" y="1227"/>
                </a:lnTo>
                <a:lnTo>
                  <a:pt x="58773" y="1227"/>
                </a:lnTo>
                <a:lnTo>
                  <a:pt x="58962" y="1321"/>
                </a:lnTo>
                <a:lnTo>
                  <a:pt x="59905" y="1321"/>
                </a:lnTo>
                <a:lnTo>
                  <a:pt x="61037" y="1510"/>
                </a:lnTo>
                <a:lnTo>
                  <a:pt x="61603" y="1698"/>
                </a:lnTo>
                <a:lnTo>
                  <a:pt x="62075" y="1887"/>
                </a:lnTo>
                <a:lnTo>
                  <a:pt x="62452" y="2076"/>
                </a:lnTo>
                <a:lnTo>
                  <a:pt x="62547" y="2359"/>
                </a:lnTo>
                <a:lnTo>
                  <a:pt x="62641" y="4528"/>
                </a:lnTo>
                <a:lnTo>
                  <a:pt x="62641" y="8113"/>
                </a:lnTo>
                <a:lnTo>
                  <a:pt x="62547" y="17547"/>
                </a:lnTo>
                <a:lnTo>
                  <a:pt x="62547" y="22547"/>
                </a:lnTo>
                <a:lnTo>
                  <a:pt x="62641" y="27075"/>
                </a:lnTo>
                <a:lnTo>
                  <a:pt x="62830" y="30849"/>
                </a:lnTo>
                <a:lnTo>
                  <a:pt x="62924" y="32169"/>
                </a:lnTo>
                <a:lnTo>
                  <a:pt x="63113" y="33207"/>
                </a:lnTo>
                <a:lnTo>
                  <a:pt x="63113" y="34528"/>
                </a:lnTo>
                <a:lnTo>
                  <a:pt x="63207" y="35943"/>
                </a:lnTo>
                <a:lnTo>
                  <a:pt x="63207" y="36886"/>
                </a:lnTo>
                <a:lnTo>
                  <a:pt x="63113" y="38396"/>
                </a:lnTo>
                <a:lnTo>
                  <a:pt x="62830" y="42358"/>
                </a:lnTo>
                <a:lnTo>
                  <a:pt x="62547" y="46509"/>
                </a:lnTo>
                <a:lnTo>
                  <a:pt x="62452" y="48207"/>
                </a:lnTo>
                <a:lnTo>
                  <a:pt x="62547" y="49527"/>
                </a:lnTo>
                <a:lnTo>
                  <a:pt x="62547" y="51131"/>
                </a:lnTo>
                <a:lnTo>
                  <a:pt x="62547" y="52735"/>
                </a:lnTo>
                <a:lnTo>
                  <a:pt x="62358" y="53584"/>
                </a:lnTo>
                <a:lnTo>
                  <a:pt x="62264" y="54339"/>
                </a:lnTo>
                <a:lnTo>
                  <a:pt x="61981" y="55093"/>
                </a:lnTo>
                <a:lnTo>
                  <a:pt x="61603" y="55754"/>
                </a:lnTo>
                <a:lnTo>
                  <a:pt x="61792" y="55754"/>
                </a:lnTo>
                <a:lnTo>
                  <a:pt x="61886" y="55565"/>
                </a:lnTo>
                <a:lnTo>
                  <a:pt x="62169" y="55376"/>
                </a:lnTo>
                <a:lnTo>
                  <a:pt x="62264" y="55565"/>
                </a:lnTo>
                <a:lnTo>
                  <a:pt x="62169" y="55754"/>
                </a:lnTo>
                <a:lnTo>
                  <a:pt x="61981" y="56225"/>
                </a:lnTo>
                <a:lnTo>
                  <a:pt x="61792" y="56037"/>
                </a:lnTo>
                <a:lnTo>
                  <a:pt x="61509" y="55754"/>
                </a:lnTo>
                <a:lnTo>
                  <a:pt x="61603" y="55942"/>
                </a:lnTo>
                <a:lnTo>
                  <a:pt x="61509" y="55942"/>
                </a:lnTo>
                <a:lnTo>
                  <a:pt x="61603" y="56037"/>
                </a:lnTo>
                <a:lnTo>
                  <a:pt x="60094" y="56320"/>
                </a:lnTo>
                <a:lnTo>
                  <a:pt x="58773" y="56414"/>
                </a:lnTo>
                <a:lnTo>
                  <a:pt x="57547" y="56508"/>
                </a:lnTo>
                <a:lnTo>
                  <a:pt x="56415" y="56508"/>
                </a:lnTo>
                <a:lnTo>
                  <a:pt x="56698" y="56320"/>
                </a:lnTo>
                <a:lnTo>
                  <a:pt x="56698" y="56320"/>
                </a:lnTo>
                <a:lnTo>
                  <a:pt x="56037" y="56508"/>
                </a:lnTo>
                <a:lnTo>
                  <a:pt x="54811" y="56886"/>
                </a:lnTo>
                <a:lnTo>
                  <a:pt x="53679" y="57074"/>
                </a:lnTo>
                <a:lnTo>
                  <a:pt x="53868" y="56791"/>
                </a:lnTo>
                <a:lnTo>
                  <a:pt x="54245" y="56697"/>
                </a:lnTo>
                <a:lnTo>
                  <a:pt x="53019" y="56886"/>
                </a:lnTo>
                <a:lnTo>
                  <a:pt x="51698" y="56980"/>
                </a:lnTo>
                <a:lnTo>
                  <a:pt x="50943" y="57074"/>
                </a:lnTo>
                <a:lnTo>
                  <a:pt x="51132" y="57169"/>
                </a:lnTo>
                <a:lnTo>
                  <a:pt x="48962" y="57452"/>
                </a:lnTo>
                <a:lnTo>
                  <a:pt x="48962" y="57357"/>
                </a:lnTo>
                <a:lnTo>
                  <a:pt x="48019" y="57452"/>
                </a:lnTo>
                <a:lnTo>
                  <a:pt x="47641" y="57452"/>
                </a:lnTo>
                <a:lnTo>
                  <a:pt x="46604" y="57546"/>
                </a:lnTo>
                <a:lnTo>
                  <a:pt x="44717" y="57546"/>
                </a:lnTo>
                <a:lnTo>
                  <a:pt x="44339" y="57452"/>
                </a:lnTo>
                <a:lnTo>
                  <a:pt x="45000" y="57263"/>
                </a:lnTo>
                <a:lnTo>
                  <a:pt x="40000" y="57829"/>
                </a:lnTo>
                <a:lnTo>
                  <a:pt x="38019" y="58206"/>
                </a:lnTo>
                <a:lnTo>
                  <a:pt x="37547" y="58018"/>
                </a:lnTo>
                <a:lnTo>
                  <a:pt x="37075" y="58018"/>
                </a:lnTo>
                <a:lnTo>
                  <a:pt x="36698" y="58112"/>
                </a:lnTo>
                <a:lnTo>
                  <a:pt x="36415" y="58301"/>
                </a:lnTo>
                <a:lnTo>
                  <a:pt x="36038" y="58301"/>
                </a:lnTo>
                <a:lnTo>
                  <a:pt x="36038" y="58395"/>
                </a:lnTo>
                <a:lnTo>
                  <a:pt x="36321" y="58395"/>
                </a:lnTo>
                <a:lnTo>
                  <a:pt x="36132" y="58678"/>
                </a:lnTo>
                <a:lnTo>
                  <a:pt x="37075" y="58678"/>
                </a:lnTo>
                <a:lnTo>
                  <a:pt x="37830" y="58584"/>
                </a:lnTo>
                <a:lnTo>
                  <a:pt x="38585" y="58489"/>
                </a:lnTo>
                <a:lnTo>
                  <a:pt x="39434" y="58489"/>
                </a:lnTo>
                <a:lnTo>
                  <a:pt x="38585" y="58867"/>
                </a:lnTo>
                <a:lnTo>
                  <a:pt x="37358" y="59244"/>
                </a:lnTo>
                <a:lnTo>
                  <a:pt x="36792" y="59339"/>
                </a:lnTo>
                <a:lnTo>
                  <a:pt x="36226" y="59339"/>
                </a:lnTo>
                <a:lnTo>
                  <a:pt x="35755" y="59244"/>
                </a:lnTo>
                <a:lnTo>
                  <a:pt x="35566" y="59056"/>
                </a:lnTo>
                <a:lnTo>
                  <a:pt x="35472" y="58867"/>
                </a:lnTo>
                <a:lnTo>
                  <a:pt x="36509" y="58772"/>
                </a:lnTo>
                <a:lnTo>
                  <a:pt x="35377" y="58678"/>
                </a:lnTo>
                <a:lnTo>
                  <a:pt x="34151" y="58772"/>
                </a:lnTo>
                <a:lnTo>
                  <a:pt x="34057" y="58772"/>
                </a:lnTo>
                <a:lnTo>
                  <a:pt x="33208" y="58961"/>
                </a:lnTo>
                <a:lnTo>
                  <a:pt x="32264" y="59056"/>
                </a:lnTo>
                <a:lnTo>
                  <a:pt x="32264" y="59056"/>
                </a:lnTo>
                <a:lnTo>
                  <a:pt x="33113" y="58867"/>
                </a:lnTo>
                <a:lnTo>
                  <a:pt x="31887" y="58489"/>
                </a:lnTo>
                <a:lnTo>
                  <a:pt x="31132" y="58395"/>
                </a:lnTo>
                <a:lnTo>
                  <a:pt x="31038" y="58301"/>
                </a:lnTo>
                <a:lnTo>
                  <a:pt x="31132" y="58301"/>
                </a:lnTo>
                <a:lnTo>
                  <a:pt x="31509" y="58206"/>
                </a:lnTo>
                <a:lnTo>
                  <a:pt x="30660" y="58206"/>
                </a:lnTo>
                <a:lnTo>
                  <a:pt x="30283" y="58301"/>
                </a:lnTo>
                <a:lnTo>
                  <a:pt x="29906" y="58489"/>
                </a:lnTo>
                <a:lnTo>
                  <a:pt x="29151" y="58678"/>
                </a:lnTo>
                <a:lnTo>
                  <a:pt x="29340" y="58584"/>
                </a:lnTo>
                <a:lnTo>
                  <a:pt x="29434" y="58395"/>
                </a:lnTo>
                <a:lnTo>
                  <a:pt x="29434" y="58395"/>
                </a:lnTo>
                <a:lnTo>
                  <a:pt x="28585" y="58489"/>
                </a:lnTo>
                <a:lnTo>
                  <a:pt x="28491" y="58584"/>
                </a:lnTo>
                <a:lnTo>
                  <a:pt x="28396" y="58678"/>
                </a:lnTo>
                <a:lnTo>
                  <a:pt x="27736" y="58867"/>
                </a:lnTo>
                <a:lnTo>
                  <a:pt x="25660" y="59150"/>
                </a:lnTo>
                <a:lnTo>
                  <a:pt x="22170" y="59622"/>
                </a:lnTo>
                <a:lnTo>
                  <a:pt x="22359" y="59527"/>
                </a:lnTo>
                <a:lnTo>
                  <a:pt x="22359" y="59433"/>
                </a:lnTo>
                <a:lnTo>
                  <a:pt x="22264" y="59433"/>
                </a:lnTo>
                <a:lnTo>
                  <a:pt x="22453" y="59244"/>
                </a:lnTo>
                <a:lnTo>
                  <a:pt x="22453" y="59056"/>
                </a:lnTo>
                <a:lnTo>
                  <a:pt x="21132" y="59339"/>
                </a:lnTo>
                <a:lnTo>
                  <a:pt x="19246" y="59716"/>
                </a:lnTo>
                <a:lnTo>
                  <a:pt x="18208" y="59810"/>
                </a:lnTo>
                <a:lnTo>
                  <a:pt x="17264" y="59905"/>
                </a:lnTo>
                <a:lnTo>
                  <a:pt x="16415" y="59905"/>
                </a:lnTo>
                <a:lnTo>
                  <a:pt x="15849" y="59810"/>
                </a:lnTo>
                <a:lnTo>
                  <a:pt x="14246" y="59810"/>
                </a:lnTo>
                <a:lnTo>
                  <a:pt x="11981" y="59999"/>
                </a:lnTo>
                <a:lnTo>
                  <a:pt x="11981" y="59999"/>
                </a:lnTo>
                <a:lnTo>
                  <a:pt x="12359" y="59905"/>
                </a:lnTo>
                <a:lnTo>
                  <a:pt x="12736" y="59716"/>
                </a:lnTo>
                <a:lnTo>
                  <a:pt x="11415" y="59905"/>
                </a:lnTo>
                <a:lnTo>
                  <a:pt x="10000" y="60093"/>
                </a:lnTo>
                <a:lnTo>
                  <a:pt x="7076" y="60188"/>
                </a:lnTo>
                <a:lnTo>
                  <a:pt x="4151" y="60376"/>
                </a:lnTo>
                <a:lnTo>
                  <a:pt x="2831" y="60471"/>
                </a:lnTo>
                <a:lnTo>
                  <a:pt x="1604" y="60659"/>
                </a:lnTo>
                <a:lnTo>
                  <a:pt x="1227" y="59244"/>
                </a:lnTo>
                <a:lnTo>
                  <a:pt x="1038" y="57735"/>
                </a:lnTo>
                <a:lnTo>
                  <a:pt x="850" y="56131"/>
                </a:lnTo>
                <a:lnTo>
                  <a:pt x="755" y="54433"/>
                </a:lnTo>
                <a:lnTo>
                  <a:pt x="755" y="52735"/>
                </a:lnTo>
                <a:lnTo>
                  <a:pt x="755" y="50942"/>
                </a:lnTo>
                <a:lnTo>
                  <a:pt x="1038" y="47263"/>
                </a:lnTo>
                <a:lnTo>
                  <a:pt x="1321" y="43678"/>
                </a:lnTo>
                <a:lnTo>
                  <a:pt x="1699" y="39999"/>
                </a:lnTo>
                <a:lnTo>
                  <a:pt x="2453" y="33301"/>
                </a:lnTo>
                <a:lnTo>
                  <a:pt x="2548" y="33962"/>
                </a:lnTo>
                <a:lnTo>
                  <a:pt x="2642" y="34622"/>
                </a:lnTo>
                <a:lnTo>
                  <a:pt x="2642" y="33018"/>
                </a:lnTo>
                <a:lnTo>
                  <a:pt x="2551" y="32287"/>
                </a:lnTo>
                <a:lnTo>
                  <a:pt x="2642" y="30000"/>
                </a:lnTo>
                <a:lnTo>
                  <a:pt x="2453" y="30377"/>
                </a:lnTo>
                <a:lnTo>
                  <a:pt x="2453" y="29245"/>
                </a:lnTo>
                <a:lnTo>
                  <a:pt x="2453" y="27830"/>
                </a:lnTo>
                <a:lnTo>
                  <a:pt x="2642" y="28301"/>
                </a:lnTo>
                <a:lnTo>
                  <a:pt x="2736" y="28018"/>
                </a:lnTo>
                <a:lnTo>
                  <a:pt x="2831" y="28018"/>
                </a:lnTo>
                <a:lnTo>
                  <a:pt x="2925" y="28207"/>
                </a:lnTo>
                <a:lnTo>
                  <a:pt x="3019" y="26415"/>
                </a:lnTo>
                <a:lnTo>
                  <a:pt x="3019" y="24811"/>
                </a:lnTo>
                <a:lnTo>
                  <a:pt x="3019" y="23113"/>
                </a:lnTo>
                <a:lnTo>
                  <a:pt x="3019" y="22170"/>
                </a:lnTo>
                <a:lnTo>
                  <a:pt x="3208" y="21320"/>
                </a:lnTo>
                <a:lnTo>
                  <a:pt x="3302" y="19528"/>
                </a:lnTo>
                <a:lnTo>
                  <a:pt x="3302" y="17641"/>
                </a:lnTo>
                <a:lnTo>
                  <a:pt x="3302" y="16887"/>
                </a:lnTo>
                <a:lnTo>
                  <a:pt x="3208" y="16321"/>
                </a:lnTo>
                <a:lnTo>
                  <a:pt x="3397" y="16415"/>
                </a:lnTo>
                <a:lnTo>
                  <a:pt x="3585" y="11981"/>
                </a:lnTo>
                <a:lnTo>
                  <a:pt x="3680" y="11415"/>
                </a:lnTo>
                <a:lnTo>
                  <a:pt x="3680" y="11698"/>
                </a:lnTo>
                <a:lnTo>
                  <a:pt x="3774" y="11132"/>
                </a:lnTo>
                <a:lnTo>
                  <a:pt x="3868" y="10660"/>
                </a:lnTo>
                <a:lnTo>
                  <a:pt x="3774" y="10094"/>
                </a:lnTo>
                <a:lnTo>
                  <a:pt x="3680" y="9623"/>
                </a:lnTo>
                <a:lnTo>
                  <a:pt x="3774" y="9434"/>
                </a:lnTo>
                <a:lnTo>
                  <a:pt x="3868" y="9245"/>
                </a:lnTo>
                <a:lnTo>
                  <a:pt x="4057" y="8491"/>
                </a:lnTo>
                <a:lnTo>
                  <a:pt x="4340" y="6321"/>
                </a:lnTo>
                <a:lnTo>
                  <a:pt x="4623" y="2264"/>
                </a:lnTo>
                <a:lnTo>
                  <a:pt x="3491" y="7170"/>
                </a:lnTo>
                <a:lnTo>
                  <a:pt x="2925" y="9906"/>
                </a:lnTo>
                <a:lnTo>
                  <a:pt x="2359" y="12736"/>
                </a:lnTo>
                <a:lnTo>
                  <a:pt x="1982" y="15377"/>
                </a:lnTo>
                <a:lnTo>
                  <a:pt x="1699" y="17830"/>
                </a:lnTo>
                <a:lnTo>
                  <a:pt x="1510" y="19905"/>
                </a:lnTo>
                <a:lnTo>
                  <a:pt x="1604" y="20754"/>
                </a:lnTo>
                <a:lnTo>
                  <a:pt x="1699" y="21509"/>
                </a:lnTo>
                <a:lnTo>
                  <a:pt x="1321" y="22453"/>
                </a:lnTo>
                <a:lnTo>
                  <a:pt x="1133" y="23585"/>
                </a:lnTo>
                <a:lnTo>
                  <a:pt x="1038" y="24905"/>
                </a:lnTo>
                <a:lnTo>
                  <a:pt x="1038" y="26226"/>
                </a:lnTo>
                <a:lnTo>
                  <a:pt x="1038" y="28962"/>
                </a:lnTo>
                <a:lnTo>
                  <a:pt x="1038" y="31415"/>
                </a:lnTo>
                <a:lnTo>
                  <a:pt x="661" y="40188"/>
                </a:lnTo>
                <a:lnTo>
                  <a:pt x="472" y="44999"/>
                </a:lnTo>
                <a:lnTo>
                  <a:pt x="378" y="49622"/>
                </a:lnTo>
                <a:lnTo>
                  <a:pt x="472" y="51603"/>
                </a:lnTo>
                <a:lnTo>
                  <a:pt x="378" y="53961"/>
                </a:lnTo>
                <a:lnTo>
                  <a:pt x="189" y="53301"/>
                </a:lnTo>
                <a:lnTo>
                  <a:pt x="95" y="52641"/>
                </a:lnTo>
                <a:lnTo>
                  <a:pt x="189" y="53867"/>
                </a:lnTo>
                <a:lnTo>
                  <a:pt x="189" y="55093"/>
                </a:lnTo>
                <a:lnTo>
                  <a:pt x="378" y="55188"/>
                </a:lnTo>
                <a:lnTo>
                  <a:pt x="284" y="56508"/>
                </a:lnTo>
                <a:lnTo>
                  <a:pt x="95" y="54905"/>
                </a:lnTo>
                <a:lnTo>
                  <a:pt x="1" y="58489"/>
                </a:lnTo>
                <a:lnTo>
                  <a:pt x="1" y="62357"/>
                </a:lnTo>
                <a:lnTo>
                  <a:pt x="6038" y="61886"/>
                </a:lnTo>
                <a:lnTo>
                  <a:pt x="8963" y="61697"/>
                </a:lnTo>
                <a:lnTo>
                  <a:pt x="11698" y="61603"/>
                </a:lnTo>
                <a:lnTo>
                  <a:pt x="11698" y="61414"/>
                </a:lnTo>
                <a:lnTo>
                  <a:pt x="11887" y="61225"/>
                </a:lnTo>
                <a:lnTo>
                  <a:pt x="12264" y="61225"/>
                </a:lnTo>
                <a:lnTo>
                  <a:pt x="12548" y="61320"/>
                </a:lnTo>
                <a:lnTo>
                  <a:pt x="12736" y="61414"/>
                </a:lnTo>
                <a:lnTo>
                  <a:pt x="12642" y="61320"/>
                </a:lnTo>
                <a:lnTo>
                  <a:pt x="13302" y="61508"/>
                </a:lnTo>
                <a:lnTo>
                  <a:pt x="13302" y="61508"/>
                </a:lnTo>
                <a:lnTo>
                  <a:pt x="12736" y="61414"/>
                </a:lnTo>
                <a:lnTo>
                  <a:pt x="13019" y="61508"/>
                </a:lnTo>
                <a:lnTo>
                  <a:pt x="12736" y="61603"/>
                </a:lnTo>
                <a:lnTo>
                  <a:pt x="12831" y="61697"/>
                </a:lnTo>
                <a:lnTo>
                  <a:pt x="14246" y="61508"/>
                </a:lnTo>
                <a:lnTo>
                  <a:pt x="13491" y="61508"/>
                </a:lnTo>
                <a:lnTo>
                  <a:pt x="14717" y="61225"/>
                </a:lnTo>
                <a:lnTo>
                  <a:pt x="16038" y="61131"/>
                </a:lnTo>
                <a:lnTo>
                  <a:pt x="18962" y="61131"/>
                </a:lnTo>
                <a:lnTo>
                  <a:pt x="19151" y="61225"/>
                </a:lnTo>
                <a:lnTo>
                  <a:pt x="19623" y="61320"/>
                </a:lnTo>
                <a:lnTo>
                  <a:pt x="21227" y="61320"/>
                </a:lnTo>
                <a:lnTo>
                  <a:pt x="23302" y="61225"/>
                </a:lnTo>
                <a:lnTo>
                  <a:pt x="24245" y="61131"/>
                </a:lnTo>
                <a:lnTo>
                  <a:pt x="25094" y="60942"/>
                </a:lnTo>
                <a:lnTo>
                  <a:pt x="28868" y="60848"/>
                </a:lnTo>
                <a:lnTo>
                  <a:pt x="32642" y="60659"/>
                </a:lnTo>
                <a:lnTo>
                  <a:pt x="36415" y="60376"/>
                </a:lnTo>
                <a:lnTo>
                  <a:pt x="40283" y="60093"/>
                </a:lnTo>
                <a:lnTo>
                  <a:pt x="47830" y="59339"/>
                </a:lnTo>
                <a:lnTo>
                  <a:pt x="55377" y="58678"/>
                </a:lnTo>
                <a:lnTo>
                  <a:pt x="61037" y="58678"/>
                </a:lnTo>
                <a:lnTo>
                  <a:pt x="62264" y="58584"/>
                </a:lnTo>
                <a:lnTo>
                  <a:pt x="63207" y="58395"/>
                </a:lnTo>
                <a:lnTo>
                  <a:pt x="63490" y="58206"/>
                </a:lnTo>
                <a:lnTo>
                  <a:pt x="63773" y="58018"/>
                </a:lnTo>
                <a:lnTo>
                  <a:pt x="63962" y="57735"/>
                </a:lnTo>
                <a:lnTo>
                  <a:pt x="64150" y="57357"/>
                </a:lnTo>
                <a:lnTo>
                  <a:pt x="64339" y="56225"/>
                </a:lnTo>
                <a:lnTo>
                  <a:pt x="64528" y="54716"/>
                </a:lnTo>
                <a:lnTo>
                  <a:pt x="64528" y="53018"/>
                </a:lnTo>
                <a:lnTo>
                  <a:pt x="64622" y="49810"/>
                </a:lnTo>
                <a:lnTo>
                  <a:pt x="64622" y="47546"/>
                </a:lnTo>
                <a:lnTo>
                  <a:pt x="64905" y="40848"/>
                </a:lnTo>
                <a:lnTo>
                  <a:pt x="64999" y="36320"/>
                </a:lnTo>
                <a:lnTo>
                  <a:pt x="65094" y="33301"/>
                </a:lnTo>
                <a:lnTo>
                  <a:pt x="65188" y="33396"/>
                </a:lnTo>
                <a:lnTo>
                  <a:pt x="65188" y="31603"/>
                </a:lnTo>
                <a:lnTo>
                  <a:pt x="65188" y="29811"/>
                </a:lnTo>
                <a:lnTo>
                  <a:pt x="65094" y="30660"/>
                </a:lnTo>
                <a:lnTo>
                  <a:pt x="64905" y="28301"/>
                </a:lnTo>
                <a:lnTo>
                  <a:pt x="64811" y="25849"/>
                </a:lnTo>
                <a:lnTo>
                  <a:pt x="64716" y="23302"/>
                </a:lnTo>
                <a:lnTo>
                  <a:pt x="64622" y="20849"/>
                </a:lnTo>
                <a:lnTo>
                  <a:pt x="64811" y="22075"/>
                </a:lnTo>
                <a:lnTo>
                  <a:pt x="64811" y="20754"/>
                </a:lnTo>
                <a:lnTo>
                  <a:pt x="64811" y="18962"/>
                </a:lnTo>
                <a:lnTo>
                  <a:pt x="64811" y="18868"/>
                </a:lnTo>
                <a:lnTo>
                  <a:pt x="64716" y="17358"/>
                </a:lnTo>
                <a:lnTo>
                  <a:pt x="64811" y="18113"/>
                </a:lnTo>
                <a:lnTo>
                  <a:pt x="64999" y="16981"/>
                </a:lnTo>
                <a:lnTo>
                  <a:pt x="64905" y="15755"/>
                </a:lnTo>
                <a:lnTo>
                  <a:pt x="64811" y="14528"/>
                </a:lnTo>
                <a:lnTo>
                  <a:pt x="64716" y="13396"/>
                </a:lnTo>
                <a:lnTo>
                  <a:pt x="64622" y="13679"/>
                </a:lnTo>
                <a:lnTo>
                  <a:pt x="64551" y="13679"/>
                </a:lnTo>
                <a:lnTo>
                  <a:pt x="64622" y="13962"/>
                </a:lnTo>
                <a:lnTo>
                  <a:pt x="64716" y="15000"/>
                </a:lnTo>
                <a:lnTo>
                  <a:pt x="64528" y="14623"/>
                </a:lnTo>
                <a:lnTo>
                  <a:pt x="64528" y="15094"/>
                </a:lnTo>
                <a:lnTo>
                  <a:pt x="64339" y="12736"/>
                </a:lnTo>
                <a:lnTo>
                  <a:pt x="64150" y="11698"/>
                </a:lnTo>
                <a:lnTo>
                  <a:pt x="64056" y="11604"/>
                </a:lnTo>
                <a:lnTo>
                  <a:pt x="64056" y="11226"/>
                </a:lnTo>
                <a:lnTo>
                  <a:pt x="64245" y="10566"/>
                </a:lnTo>
                <a:lnTo>
                  <a:pt x="64245" y="9811"/>
                </a:lnTo>
                <a:lnTo>
                  <a:pt x="64245" y="9560"/>
                </a:lnTo>
                <a:lnTo>
                  <a:pt x="64433" y="10189"/>
                </a:lnTo>
                <a:lnTo>
                  <a:pt x="64622" y="11604"/>
                </a:lnTo>
                <a:lnTo>
                  <a:pt x="64811" y="13019"/>
                </a:lnTo>
                <a:lnTo>
                  <a:pt x="64905" y="14151"/>
                </a:lnTo>
                <a:lnTo>
                  <a:pt x="64905" y="12830"/>
                </a:lnTo>
                <a:lnTo>
                  <a:pt x="64811" y="11698"/>
                </a:lnTo>
                <a:lnTo>
                  <a:pt x="64528" y="9340"/>
                </a:lnTo>
                <a:lnTo>
                  <a:pt x="64433" y="9528"/>
                </a:lnTo>
                <a:lnTo>
                  <a:pt x="64433" y="9340"/>
                </a:lnTo>
                <a:lnTo>
                  <a:pt x="64245" y="8585"/>
                </a:lnTo>
                <a:lnTo>
                  <a:pt x="64150" y="7264"/>
                </a:lnTo>
                <a:lnTo>
                  <a:pt x="64056" y="9434"/>
                </a:lnTo>
                <a:lnTo>
                  <a:pt x="63773" y="8868"/>
                </a:lnTo>
                <a:lnTo>
                  <a:pt x="63679" y="7925"/>
                </a:lnTo>
                <a:lnTo>
                  <a:pt x="63584" y="6792"/>
                </a:lnTo>
                <a:lnTo>
                  <a:pt x="63490" y="5566"/>
                </a:lnTo>
                <a:lnTo>
                  <a:pt x="63490" y="1227"/>
                </a:lnTo>
                <a:lnTo>
                  <a:pt x="63490" y="661"/>
                </a:lnTo>
                <a:lnTo>
                  <a:pt x="63396" y="566"/>
                </a:lnTo>
                <a:lnTo>
                  <a:pt x="63207" y="378"/>
                </a:lnTo>
                <a:lnTo>
                  <a:pt x="62641" y="189"/>
                </a:lnTo>
                <a:lnTo>
                  <a:pt x="61792" y="95"/>
                </a:lnTo>
                <a:lnTo>
                  <a:pt x="6084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6025" y="967975"/>
            <a:ext cx="9156000" cy="8574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22" name="Google Shape;22;p5"/>
          <p:cNvSpPr txBox="1">
            <a:spLocks noGrp="1"/>
          </p:cNvSpPr>
          <p:nvPr>
            <p:ph type="body" idx="1"/>
          </p:nvPr>
        </p:nvSpPr>
        <p:spPr>
          <a:xfrm>
            <a:off x="457200" y="1563400"/>
            <a:ext cx="8229600" cy="25032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endParaRPr/>
          </a:p>
        </p:txBody>
      </p:sp>
      <p:sp>
        <p:nvSpPr>
          <p:cNvPr id="23" name="Google Shape;23;p5"/>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6025" y="967975"/>
            <a:ext cx="9156000" cy="8574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26" name="Google Shape;26;p6"/>
          <p:cNvSpPr txBox="1">
            <a:spLocks noGrp="1"/>
          </p:cNvSpPr>
          <p:nvPr>
            <p:ph type="body" idx="1"/>
          </p:nvPr>
        </p:nvSpPr>
        <p:spPr>
          <a:xfrm>
            <a:off x="457200" y="1507925"/>
            <a:ext cx="3994500" cy="3417900"/>
          </a:xfrm>
          <a:prstGeom prst="rect">
            <a:avLst/>
          </a:prstGeom>
        </p:spPr>
        <p:txBody>
          <a:bodyPr spcFirstLastPara="1" wrap="square" lIns="91425" tIns="91425" rIns="91425" bIns="91425" anchor="t" anchorCtr="0">
            <a:noAutofit/>
          </a:bodyPr>
          <a:lstStyle>
            <a:lvl1pPr marL="457200" lvl="0" indent="-330200">
              <a:spcBef>
                <a:spcPts val="60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27" name="Google Shape;27;p6"/>
          <p:cNvSpPr txBox="1">
            <a:spLocks noGrp="1"/>
          </p:cNvSpPr>
          <p:nvPr>
            <p:ph type="body" idx="2"/>
          </p:nvPr>
        </p:nvSpPr>
        <p:spPr>
          <a:xfrm>
            <a:off x="4692275" y="1507925"/>
            <a:ext cx="3994500" cy="3417900"/>
          </a:xfrm>
          <a:prstGeom prst="rect">
            <a:avLst/>
          </a:prstGeom>
        </p:spPr>
        <p:txBody>
          <a:bodyPr spcFirstLastPara="1" wrap="square" lIns="91425" tIns="91425" rIns="91425" bIns="91425" anchor="t" anchorCtr="0">
            <a:noAutofit/>
          </a:bodyPr>
          <a:lstStyle>
            <a:lvl1pPr marL="457200" lvl="0" indent="-330200">
              <a:spcBef>
                <a:spcPts val="60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28" name="Google Shape;28;p6"/>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6025" y="967975"/>
            <a:ext cx="9156000" cy="8574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31" name="Google Shape;31;p7"/>
          <p:cNvSpPr txBox="1">
            <a:spLocks noGrp="1"/>
          </p:cNvSpPr>
          <p:nvPr>
            <p:ph type="body" idx="1"/>
          </p:nvPr>
        </p:nvSpPr>
        <p:spPr>
          <a:xfrm>
            <a:off x="457200" y="1507925"/>
            <a:ext cx="2631900" cy="3417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2" name="Google Shape;32;p7"/>
          <p:cNvSpPr txBox="1">
            <a:spLocks noGrp="1"/>
          </p:cNvSpPr>
          <p:nvPr>
            <p:ph type="body" idx="2"/>
          </p:nvPr>
        </p:nvSpPr>
        <p:spPr>
          <a:xfrm>
            <a:off x="3223964" y="1507925"/>
            <a:ext cx="2631900" cy="3417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3" name="Google Shape;33;p7"/>
          <p:cNvSpPr txBox="1">
            <a:spLocks noGrp="1"/>
          </p:cNvSpPr>
          <p:nvPr>
            <p:ph type="body" idx="3"/>
          </p:nvPr>
        </p:nvSpPr>
        <p:spPr>
          <a:xfrm>
            <a:off x="5990727" y="1507925"/>
            <a:ext cx="2631900" cy="3417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4" name="Google Shape;34;p7"/>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6025" y="967975"/>
            <a:ext cx="9156000" cy="8574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37" name="Google Shape;37;p8"/>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
        <p:cNvGrpSpPr/>
        <p:nvPr/>
      </p:nvGrpSpPr>
      <p:grpSpPr>
        <a:xfrm>
          <a:off x="0" y="0"/>
          <a:ext cx="0" cy="0"/>
          <a:chOff x="0" y="0"/>
          <a:chExt cx="0" cy="0"/>
        </a:xfrm>
      </p:grpSpPr>
      <p:sp>
        <p:nvSpPr>
          <p:cNvPr id="39" name="Google Shape;39;p9"/>
          <p:cNvSpPr txBox="1">
            <a:spLocks noGrp="1"/>
          </p:cNvSpPr>
          <p:nvPr>
            <p:ph type="body" idx="1"/>
          </p:nvPr>
        </p:nvSpPr>
        <p:spPr>
          <a:xfrm>
            <a:off x="457200" y="4406309"/>
            <a:ext cx="8229600" cy="519600"/>
          </a:xfrm>
          <a:prstGeom prst="rect">
            <a:avLst/>
          </a:prstGeom>
        </p:spPr>
        <p:txBody>
          <a:bodyPr spcFirstLastPara="1" wrap="square" lIns="91425" tIns="91425" rIns="91425" bIns="91425" anchor="t" anchorCtr="0">
            <a:noAutofit/>
          </a:bodyPr>
          <a:lstStyle>
            <a:lvl1pPr marL="457200" lvl="0" indent="-228600" algn="ctr">
              <a:spcBef>
                <a:spcPts val="360"/>
              </a:spcBef>
              <a:spcAft>
                <a:spcPts val="0"/>
              </a:spcAft>
              <a:buSzPts val="1800"/>
              <a:buNone/>
              <a:defRPr sz="1800"/>
            </a:lvl1pPr>
          </a:lstStyle>
          <a:p>
            <a:endParaRPr/>
          </a:p>
        </p:txBody>
      </p:sp>
      <p:sp>
        <p:nvSpPr>
          <p:cNvPr id="40" name="Google Shape;40;p9"/>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1"/>
        <p:cNvGrpSpPr/>
        <p:nvPr/>
      </p:nvGrpSpPr>
      <p:grpSpPr>
        <a:xfrm>
          <a:off x="0" y="0"/>
          <a:ext cx="0" cy="0"/>
          <a:chOff x="0" y="0"/>
          <a:chExt cx="0" cy="0"/>
        </a:xfrm>
      </p:grpSpPr>
      <p:sp>
        <p:nvSpPr>
          <p:cNvPr id="42" name="Google Shape;42;p10"/>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11">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025" y="967975"/>
            <a:ext cx="9156000" cy="8574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1pPr>
            <a:lvl2pPr lvl="1"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2pPr>
            <a:lvl3pPr lvl="2"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3pPr>
            <a:lvl4pPr lvl="3"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4pPr>
            <a:lvl5pPr lvl="4"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5pPr>
            <a:lvl6pPr lvl="5"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6pPr>
            <a:lvl7pPr lvl="6"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7pPr>
            <a:lvl8pPr lvl="7"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8pPr>
            <a:lvl9pPr lvl="8"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9pPr>
          </a:lstStyle>
          <a:p>
            <a:endParaRPr/>
          </a:p>
        </p:txBody>
      </p:sp>
      <p:sp>
        <p:nvSpPr>
          <p:cNvPr id="7" name="Google Shape;7;p1"/>
          <p:cNvSpPr txBox="1">
            <a:spLocks noGrp="1"/>
          </p:cNvSpPr>
          <p:nvPr>
            <p:ph type="body" idx="1"/>
          </p:nvPr>
        </p:nvSpPr>
        <p:spPr>
          <a:xfrm>
            <a:off x="457200" y="1563400"/>
            <a:ext cx="8229600" cy="25032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lt1"/>
              </a:buClr>
              <a:buSzPts val="2000"/>
              <a:buFont typeface="Sniglet"/>
              <a:buChar char="✘"/>
              <a:defRPr sz="2000">
                <a:solidFill>
                  <a:schemeClr val="lt1"/>
                </a:solidFill>
                <a:latin typeface="Sniglet"/>
                <a:ea typeface="Sniglet"/>
                <a:cs typeface="Sniglet"/>
                <a:sym typeface="Sniglet"/>
              </a:defRPr>
            </a:lvl1pPr>
            <a:lvl2pPr marL="914400" lvl="1"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2pPr>
            <a:lvl3pPr marL="1371600" lvl="2"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3pPr>
            <a:lvl4pPr marL="1828800" lvl="3"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4pPr>
            <a:lvl5pPr marL="2286000" lvl="4"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5pPr>
            <a:lvl6pPr marL="2743200" lvl="5"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6pPr>
            <a:lvl7pPr marL="3200400" lvl="6"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7pPr>
            <a:lvl8pPr marL="3657600" lvl="7"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8pPr>
            <a:lvl9pPr marL="4114800" lvl="8"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9pPr>
          </a:lstStyle>
          <a:p>
            <a:endParaRPr/>
          </a:p>
        </p:txBody>
      </p:sp>
      <p:sp>
        <p:nvSpPr>
          <p:cNvPr id="8" name="Google Shape;8;p1"/>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lvl1pPr lvl="0" algn="ctr">
              <a:buNone/>
              <a:defRPr sz="1000">
                <a:solidFill>
                  <a:schemeClr val="lt1"/>
                </a:solidFill>
                <a:latin typeface="Sniglet"/>
                <a:ea typeface="Sniglet"/>
                <a:cs typeface="Sniglet"/>
                <a:sym typeface="Sniglet"/>
              </a:defRPr>
            </a:lvl1pPr>
            <a:lvl2pPr lvl="1" algn="ctr">
              <a:buNone/>
              <a:defRPr sz="1000">
                <a:solidFill>
                  <a:schemeClr val="lt1"/>
                </a:solidFill>
                <a:latin typeface="Sniglet"/>
                <a:ea typeface="Sniglet"/>
                <a:cs typeface="Sniglet"/>
                <a:sym typeface="Sniglet"/>
              </a:defRPr>
            </a:lvl2pPr>
            <a:lvl3pPr lvl="2" algn="ctr">
              <a:buNone/>
              <a:defRPr sz="1000">
                <a:solidFill>
                  <a:schemeClr val="lt1"/>
                </a:solidFill>
                <a:latin typeface="Sniglet"/>
                <a:ea typeface="Sniglet"/>
                <a:cs typeface="Sniglet"/>
                <a:sym typeface="Sniglet"/>
              </a:defRPr>
            </a:lvl3pPr>
            <a:lvl4pPr lvl="3" algn="ctr">
              <a:buNone/>
              <a:defRPr sz="1000">
                <a:solidFill>
                  <a:schemeClr val="lt1"/>
                </a:solidFill>
                <a:latin typeface="Sniglet"/>
                <a:ea typeface="Sniglet"/>
                <a:cs typeface="Sniglet"/>
                <a:sym typeface="Sniglet"/>
              </a:defRPr>
            </a:lvl4pPr>
            <a:lvl5pPr lvl="4" algn="ctr">
              <a:buNone/>
              <a:defRPr sz="1000">
                <a:solidFill>
                  <a:schemeClr val="lt1"/>
                </a:solidFill>
                <a:latin typeface="Sniglet"/>
                <a:ea typeface="Sniglet"/>
                <a:cs typeface="Sniglet"/>
                <a:sym typeface="Sniglet"/>
              </a:defRPr>
            </a:lvl5pPr>
            <a:lvl6pPr lvl="5" algn="ctr">
              <a:buNone/>
              <a:defRPr sz="1000">
                <a:solidFill>
                  <a:schemeClr val="lt1"/>
                </a:solidFill>
                <a:latin typeface="Sniglet"/>
                <a:ea typeface="Sniglet"/>
                <a:cs typeface="Sniglet"/>
                <a:sym typeface="Sniglet"/>
              </a:defRPr>
            </a:lvl6pPr>
            <a:lvl7pPr lvl="6" algn="ctr">
              <a:buNone/>
              <a:defRPr sz="1000">
                <a:solidFill>
                  <a:schemeClr val="lt1"/>
                </a:solidFill>
                <a:latin typeface="Sniglet"/>
                <a:ea typeface="Sniglet"/>
                <a:cs typeface="Sniglet"/>
                <a:sym typeface="Sniglet"/>
              </a:defRPr>
            </a:lvl7pPr>
            <a:lvl8pPr lvl="7" algn="ctr">
              <a:buNone/>
              <a:defRPr sz="1000">
                <a:solidFill>
                  <a:schemeClr val="lt1"/>
                </a:solidFill>
                <a:latin typeface="Sniglet"/>
                <a:ea typeface="Sniglet"/>
                <a:cs typeface="Sniglet"/>
                <a:sym typeface="Sniglet"/>
              </a:defRPr>
            </a:lvl8pPr>
            <a:lvl9pPr lvl="8" algn="ctr">
              <a:buNone/>
              <a:defRPr sz="1000">
                <a:solidFill>
                  <a:schemeClr val="lt1"/>
                </a:solidFill>
                <a:latin typeface="Sniglet"/>
                <a:ea typeface="Sniglet"/>
                <a:cs typeface="Sniglet"/>
                <a:sym typeface="Sniglet"/>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grpSp>
        <p:nvGrpSpPr>
          <p:cNvPr id="47" name="Google Shape;47;p11"/>
          <p:cNvGrpSpPr/>
          <p:nvPr/>
        </p:nvGrpSpPr>
        <p:grpSpPr>
          <a:xfrm rot="2194107">
            <a:off x="921876" y="3919531"/>
            <a:ext cx="1014485" cy="642684"/>
            <a:chOff x="238125" y="1918825"/>
            <a:chExt cx="1042450" cy="660400"/>
          </a:xfrm>
        </p:grpSpPr>
        <p:sp>
          <p:nvSpPr>
            <p:cNvPr id="48" name="Google Shape;48;p11"/>
            <p:cNvSpPr/>
            <p:nvPr/>
          </p:nvSpPr>
          <p:spPr>
            <a:xfrm>
              <a:off x="238125" y="1918825"/>
              <a:ext cx="966975" cy="660400"/>
            </a:xfrm>
            <a:custGeom>
              <a:avLst/>
              <a:gdLst/>
              <a:ahLst/>
              <a:cxnLst/>
              <a:rect l="l" t="t" r="r" b="b"/>
              <a:pathLst>
                <a:path w="38679" h="26416" extrusionOk="0">
                  <a:moveTo>
                    <a:pt x="377" y="7642"/>
                  </a:moveTo>
                  <a:lnTo>
                    <a:pt x="377" y="7925"/>
                  </a:lnTo>
                  <a:lnTo>
                    <a:pt x="472" y="7642"/>
                  </a:lnTo>
                  <a:close/>
                  <a:moveTo>
                    <a:pt x="33584" y="19246"/>
                  </a:moveTo>
                  <a:lnTo>
                    <a:pt x="33396" y="19434"/>
                  </a:lnTo>
                  <a:lnTo>
                    <a:pt x="33396" y="19623"/>
                  </a:lnTo>
                  <a:lnTo>
                    <a:pt x="33584" y="19246"/>
                  </a:lnTo>
                  <a:close/>
                  <a:moveTo>
                    <a:pt x="24434" y="24151"/>
                  </a:moveTo>
                  <a:lnTo>
                    <a:pt x="24339" y="24245"/>
                  </a:lnTo>
                  <a:lnTo>
                    <a:pt x="24434" y="24340"/>
                  </a:lnTo>
                  <a:lnTo>
                    <a:pt x="24434" y="24245"/>
                  </a:lnTo>
                  <a:lnTo>
                    <a:pt x="24434" y="24151"/>
                  </a:lnTo>
                  <a:close/>
                  <a:moveTo>
                    <a:pt x="14717" y="24434"/>
                  </a:moveTo>
                  <a:lnTo>
                    <a:pt x="14764" y="24481"/>
                  </a:lnTo>
                  <a:lnTo>
                    <a:pt x="14764" y="24481"/>
                  </a:lnTo>
                  <a:lnTo>
                    <a:pt x="14811" y="24434"/>
                  </a:lnTo>
                  <a:close/>
                  <a:moveTo>
                    <a:pt x="2924" y="1"/>
                  </a:moveTo>
                  <a:lnTo>
                    <a:pt x="2641" y="95"/>
                  </a:lnTo>
                  <a:lnTo>
                    <a:pt x="2547" y="378"/>
                  </a:lnTo>
                  <a:lnTo>
                    <a:pt x="2547" y="189"/>
                  </a:lnTo>
                  <a:lnTo>
                    <a:pt x="2453" y="378"/>
                  </a:lnTo>
                  <a:lnTo>
                    <a:pt x="2358" y="567"/>
                  </a:lnTo>
                  <a:lnTo>
                    <a:pt x="2453" y="944"/>
                  </a:lnTo>
                  <a:lnTo>
                    <a:pt x="2358" y="850"/>
                  </a:lnTo>
                  <a:lnTo>
                    <a:pt x="2170" y="944"/>
                  </a:lnTo>
                  <a:lnTo>
                    <a:pt x="2358" y="944"/>
                  </a:lnTo>
                  <a:lnTo>
                    <a:pt x="2453" y="1133"/>
                  </a:lnTo>
                  <a:lnTo>
                    <a:pt x="2264" y="1227"/>
                  </a:lnTo>
                  <a:lnTo>
                    <a:pt x="2170" y="1227"/>
                  </a:lnTo>
                  <a:lnTo>
                    <a:pt x="2170" y="1604"/>
                  </a:lnTo>
                  <a:lnTo>
                    <a:pt x="2075" y="1887"/>
                  </a:lnTo>
                  <a:lnTo>
                    <a:pt x="1792" y="2453"/>
                  </a:lnTo>
                  <a:lnTo>
                    <a:pt x="1415" y="3019"/>
                  </a:lnTo>
                  <a:lnTo>
                    <a:pt x="1321" y="3397"/>
                  </a:lnTo>
                  <a:lnTo>
                    <a:pt x="1321" y="3680"/>
                  </a:lnTo>
                  <a:lnTo>
                    <a:pt x="1226" y="3774"/>
                  </a:lnTo>
                  <a:lnTo>
                    <a:pt x="1226" y="3963"/>
                  </a:lnTo>
                  <a:lnTo>
                    <a:pt x="1321" y="4529"/>
                  </a:lnTo>
                  <a:lnTo>
                    <a:pt x="1226" y="4529"/>
                  </a:lnTo>
                  <a:lnTo>
                    <a:pt x="1132" y="4435"/>
                  </a:lnTo>
                  <a:lnTo>
                    <a:pt x="1038" y="4340"/>
                  </a:lnTo>
                  <a:lnTo>
                    <a:pt x="943" y="4340"/>
                  </a:lnTo>
                  <a:lnTo>
                    <a:pt x="1038" y="4435"/>
                  </a:lnTo>
                  <a:lnTo>
                    <a:pt x="1132" y="4623"/>
                  </a:lnTo>
                  <a:lnTo>
                    <a:pt x="1038" y="4812"/>
                  </a:lnTo>
                  <a:lnTo>
                    <a:pt x="849" y="4906"/>
                  </a:lnTo>
                  <a:lnTo>
                    <a:pt x="943" y="4906"/>
                  </a:lnTo>
                  <a:lnTo>
                    <a:pt x="943" y="5001"/>
                  </a:lnTo>
                  <a:lnTo>
                    <a:pt x="943" y="5189"/>
                  </a:lnTo>
                  <a:lnTo>
                    <a:pt x="755" y="5284"/>
                  </a:lnTo>
                  <a:lnTo>
                    <a:pt x="566" y="5378"/>
                  </a:lnTo>
                  <a:lnTo>
                    <a:pt x="566" y="5472"/>
                  </a:lnTo>
                  <a:lnTo>
                    <a:pt x="755" y="5567"/>
                  </a:lnTo>
                  <a:lnTo>
                    <a:pt x="849" y="5661"/>
                  </a:lnTo>
                  <a:lnTo>
                    <a:pt x="755" y="5755"/>
                  </a:lnTo>
                  <a:lnTo>
                    <a:pt x="472" y="5755"/>
                  </a:lnTo>
                  <a:lnTo>
                    <a:pt x="566" y="6604"/>
                  </a:lnTo>
                  <a:lnTo>
                    <a:pt x="566" y="7076"/>
                  </a:lnTo>
                  <a:lnTo>
                    <a:pt x="566" y="7265"/>
                  </a:lnTo>
                  <a:lnTo>
                    <a:pt x="755" y="7265"/>
                  </a:lnTo>
                  <a:lnTo>
                    <a:pt x="849" y="7359"/>
                  </a:lnTo>
                  <a:lnTo>
                    <a:pt x="849" y="7453"/>
                  </a:lnTo>
                  <a:lnTo>
                    <a:pt x="755" y="7548"/>
                  </a:lnTo>
                  <a:lnTo>
                    <a:pt x="566" y="7453"/>
                  </a:lnTo>
                  <a:lnTo>
                    <a:pt x="566" y="7736"/>
                  </a:lnTo>
                  <a:lnTo>
                    <a:pt x="566" y="8114"/>
                  </a:lnTo>
                  <a:lnTo>
                    <a:pt x="472" y="8019"/>
                  </a:lnTo>
                  <a:lnTo>
                    <a:pt x="472" y="7925"/>
                  </a:lnTo>
                  <a:lnTo>
                    <a:pt x="472" y="7831"/>
                  </a:lnTo>
                  <a:lnTo>
                    <a:pt x="377" y="7925"/>
                  </a:lnTo>
                  <a:lnTo>
                    <a:pt x="377" y="8680"/>
                  </a:lnTo>
                  <a:lnTo>
                    <a:pt x="283" y="8868"/>
                  </a:lnTo>
                  <a:lnTo>
                    <a:pt x="189" y="8963"/>
                  </a:lnTo>
                  <a:lnTo>
                    <a:pt x="94" y="8963"/>
                  </a:lnTo>
                  <a:lnTo>
                    <a:pt x="0" y="9151"/>
                  </a:lnTo>
                  <a:lnTo>
                    <a:pt x="94" y="9340"/>
                  </a:lnTo>
                  <a:lnTo>
                    <a:pt x="189" y="9434"/>
                  </a:lnTo>
                  <a:lnTo>
                    <a:pt x="283" y="9623"/>
                  </a:lnTo>
                  <a:lnTo>
                    <a:pt x="283" y="9812"/>
                  </a:lnTo>
                  <a:lnTo>
                    <a:pt x="94" y="9717"/>
                  </a:lnTo>
                  <a:lnTo>
                    <a:pt x="94" y="9906"/>
                  </a:lnTo>
                  <a:lnTo>
                    <a:pt x="189" y="10000"/>
                  </a:lnTo>
                  <a:lnTo>
                    <a:pt x="283" y="10095"/>
                  </a:lnTo>
                  <a:lnTo>
                    <a:pt x="283" y="10378"/>
                  </a:lnTo>
                  <a:lnTo>
                    <a:pt x="94" y="10095"/>
                  </a:lnTo>
                  <a:lnTo>
                    <a:pt x="94" y="10283"/>
                  </a:lnTo>
                  <a:lnTo>
                    <a:pt x="94" y="10566"/>
                  </a:lnTo>
                  <a:lnTo>
                    <a:pt x="94" y="11510"/>
                  </a:lnTo>
                  <a:lnTo>
                    <a:pt x="189" y="12453"/>
                  </a:lnTo>
                  <a:lnTo>
                    <a:pt x="377" y="13208"/>
                  </a:lnTo>
                  <a:lnTo>
                    <a:pt x="566" y="13680"/>
                  </a:lnTo>
                  <a:lnTo>
                    <a:pt x="849" y="14340"/>
                  </a:lnTo>
                  <a:lnTo>
                    <a:pt x="1132" y="14906"/>
                  </a:lnTo>
                  <a:lnTo>
                    <a:pt x="1226" y="15189"/>
                  </a:lnTo>
                  <a:lnTo>
                    <a:pt x="1132" y="15378"/>
                  </a:lnTo>
                  <a:lnTo>
                    <a:pt x="1321" y="15944"/>
                  </a:lnTo>
                  <a:lnTo>
                    <a:pt x="1698" y="16510"/>
                  </a:lnTo>
                  <a:lnTo>
                    <a:pt x="2453" y="17736"/>
                  </a:lnTo>
                  <a:lnTo>
                    <a:pt x="3019" y="18491"/>
                  </a:lnTo>
                  <a:lnTo>
                    <a:pt x="3679" y="19057"/>
                  </a:lnTo>
                  <a:lnTo>
                    <a:pt x="3491" y="19246"/>
                  </a:lnTo>
                  <a:lnTo>
                    <a:pt x="3774" y="19434"/>
                  </a:lnTo>
                  <a:lnTo>
                    <a:pt x="3868" y="19434"/>
                  </a:lnTo>
                  <a:lnTo>
                    <a:pt x="4151" y="19623"/>
                  </a:lnTo>
                  <a:lnTo>
                    <a:pt x="4245" y="19906"/>
                  </a:lnTo>
                  <a:lnTo>
                    <a:pt x="4434" y="20189"/>
                  </a:lnTo>
                  <a:lnTo>
                    <a:pt x="4717" y="20378"/>
                  </a:lnTo>
                  <a:lnTo>
                    <a:pt x="4623" y="20472"/>
                  </a:lnTo>
                  <a:lnTo>
                    <a:pt x="4717" y="20472"/>
                  </a:lnTo>
                  <a:lnTo>
                    <a:pt x="4811" y="20566"/>
                  </a:lnTo>
                  <a:lnTo>
                    <a:pt x="5566" y="21321"/>
                  </a:lnTo>
                  <a:lnTo>
                    <a:pt x="5849" y="21604"/>
                  </a:lnTo>
                  <a:lnTo>
                    <a:pt x="6415" y="22076"/>
                  </a:lnTo>
                  <a:lnTo>
                    <a:pt x="6415" y="21887"/>
                  </a:lnTo>
                  <a:lnTo>
                    <a:pt x="6604" y="21793"/>
                  </a:lnTo>
                  <a:lnTo>
                    <a:pt x="6604" y="21793"/>
                  </a:lnTo>
                  <a:lnTo>
                    <a:pt x="6509" y="21981"/>
                  </a:lnTo>
                  <a:lnTo>
                    <a:pt x="6604" y="21887"/>
                  </a:lnTo>
                  <a:lnTo>
                    <a:pt x="6698" y="21887"/>
                  </a:lnTo>
                  <a:lnTo>
                    <a:pt x="6698" y="22076"/>
                  </a:lnTo>
                  <a:lnTo>
                    <a:pt x="6509" y="22076"/>
                  </a:lnTo>
                  <a:lnTo>
                    <a:pt x="7075" y="22547"/>
                  </a:lnTo>
                  <a:lnTo>
                    <a:pt x="7924" y="23113"/>
                  </a:lnTo>
                  <a:lnTo>
                    <a:pt x="8773" y="23585"/>
                  </a:lnTo>
                  <a:lnTo>
                    <a:pt x="9245" y="23679"/>
                  </a:lnTo>
                  <a:lnTo>
                    <a:pt x="9622" y="23679"/>
                  </a:lnTo>
                  <a:lnTo>
                    <a:pt x="9528" y="23868"/>
                  </a:lnTo>
                  <a:lnTo>
                    <a:pt x="9622" y="23962"/>
                  </a:lnTo>
                  <a:lnTo>
                    <a:pt x="10094" y="24151"/>
                  </a:lnTo>
                  <a:lnTo>
                    <a:pt x="10660" y="24151"/>
                  </a:lnTo>
                  <a:lnTo>
                    <a:pt x="11226" y="24340"/>
                  </a:lnTo>
                  <a:lnTo>
                    <a:pt x="11981" y="24811"/>
                  </a:lnTo>
                  <a:lnTo>
                    <a:pt x="13113" y="25377"/>
                  </a:lnTo>
                  <a:lnTo>
                    <a:pt x="13490" y="25377"/>
                  </a:lnTo>
                  <a:lnTo>
                    <a:pt x="13868" y="25472"/>
                  </a:lnTo>
                  <a:lnTo>
                    <a:pt x="14811" y="25660"/>
                  </a:lnTo>
                  <a:lnTo>
                    <a:pt x="16320" y="26226"/>
                  </a:lnTo>
                  <a:lnTo>
                    <a:pt x="16415" y="26132"/>
                  </a:lnTo>
                  <a:lnTo>
                    <a:pt x="16604" y="26038"/>
                  </a:lnTo>
                  <a:lnTo>
                    <a:pt x="17264" y="26132"/>
                  </a:lnTo>
                  <a:lnTo>
                    <a:pt x="18490" y="26321"/>
                  </a:lnTo>
                  <a:lnTo>
                    <a:pt x="19056" y="26415"/>
                  </a:lnTo>
                  <a:lnTo>
                    <a:pt x="19811" y="26415"/>
                  </a:lnTo>
                  <a:lnTo>
                    <a:pt x="19905" y="26226"/>
                  </a:lnTo>
                  <a:lnTo>
                    <a:pt x="20094" y="26132"/>
                  </a:lnTo>
                  <a:lnTo>
                    <a:pt x="20283" y="26132"/>
                  </a:lnTo>
                  <a:lnTo>
                    <a:pt x="20188" y="26321"/>
                  </a:lnTo>
                  <a:lnTo>
                    <a:pt x="20754" y="26226"/>
                  </a:lnTo>
                  <a:lnTo>
                    <a:pt x="21415" y="26132"/>
                  </a:lnTo>
                  <a:lnTo>
                    <a:pt x="21981" y="26038"/>
                  </a:lnTo>
                  <a:lnTo>
                    <a:pt x="22641" y="25849"/>
                  </a:lnTo>
                  <a:lnTo>
                    <a:pt x="22641" y="25943"/>
                  </a:lnTo>
                  <a:lnTo>
                    <a:pt x="23113" y="25943"/>
                  </a:lnTo>
                  <a:lnTo>
                    <a:pt x="23679" y="25849"/>
                  </a:lnTo>
                  <a:lnTo>
                    <a:pt x="24151" y="25566"/>
                  </a:lnTo>
                  <a:lnTo>
                    <a:pt x="24811" y="25283"/>
                  </a:lnTo>
                  <a:lnTo>
                    <a:pt x="25943" y="24906"/>
                  </a:lnTo>
                  <a:lnTo>
                    <a:pt x="26603" y="24717"/>
                  </a:lnTo>
                  <a:lnTo>
                    <a:pt x="27358" y="24340"/>
                  </a:lnTo>
                  <a:lnTo>
                    <a:pt x="28113" y="23962"/>
                  </a:lnTo>
                  <a:lnTo>
                    <a:pt x="28867" y="23396"/>
                  </a:lnTo>
                  <a:lnTo>
                    <a:pt x="28867" y="23491"/>
                  </a:lnTo>
                  <a:lnTo>
                    <a:pt x="28773" y="23585"/>
                  </a:lnTo>
                  <a:lnTo>
                    <a:pt x="28679" y="23679"/>
                  </a:lnTo>
                  <a:lnTo>
                    <a:pt x="28490" y="23868"/>
                  </a:lnTo>
                  <a:lnTo>
                    <a:pt x="28396" y="23868"/>
                  </a:lnTo>
                  <a:lnTo>
                    <a:pt x="28490" y="23962"/>
                  </a:lnTo>
                  <a:lnTo>
                    <a:pt x="29056" y="23302"/>
                  </a:lnTo>
                  <a:lnTo>
                    <a:pt x="29433" y="23113"/>
                  </a:lnTo>
                  <a:lnTo>
                    <a:pt x="29528" y="23113"/>
                  </a:lnTo>
                  <a:lnTo>
                    <a:pt x="29528" y="23208"/>
                  </a:lnTo>
                  <a:lnTo>
                    <a:pt x="30094" y="22736"/>
                  </a:lnTo>
                  <a:lnTo>
                    <a:pt x="30377" y="22547"/>
                  </a:lnTo>
                  <a:lnTo>
                    <a:pt x="30660" y="22264"/>
                  </a:lnTo>
                  <a:lnTo>
                    <a:pt x="30754" y="22264"/>
                  </a:lnTo>
                  <a:lnTo>
                    <a:pt x="30754" y="22170"/>
                  </a:lnTo>
                  <a:lnTo>
                    <a:pt x="30754" y="21981"/>
                  </a:lnTo>
                  <a:lnTo>
                    <a:pt x="30754" y="21793"/>
                  </a:lnTo>
                  <a:lnTo>
                    <a:pt x="31132" y="21793"/>
                  </a:lnTo>
                  <a:lnTo>
                    <a:pt x="31226" y="21981"/>
                  </a:lnTo>
                  <a:lnTo>
                    <a:pt x="31415" y="21604"/>
                  </a:lnTo>
                  <a:lnTo>
                    <a:pt x="31509" y="21510"/>
                  </a:lnTo>
                  <a:lnTo>
                    <a:pt x="31603" y="21510"/>
                  </a:lnTo>
                  <a:lnTo>
                    <a:pt x="31698" y="21227"/>
                  </a:lnTo>
                  <a:lnTo>
                    <a:pt x="31886" y="21038"/>
                  </a:lnTo>
                  <a:lnTo>
                    <a:pt x="32264" y="20566"/>
                  </a:lnTo>
                  <a:lnTo>
                    <a:pt x="33207" y="20000"/>
                  </a:lnTo>
                  <a:lnTo>
                    <a:pt x="33018" y="20000"/>
                  </a:lnTo>
                  <a:lnTo>
                    <a:pt x="33396" y="19434"/>
                  </a:lnTo>
                  <a:lnTo>
                    <a:pt x="33584" y="18963"/>
                  </a:lnTo>
                  <a:lnTo>
                    <a:pt x="33679" y="18679"/>
                  </a:lnTo>
                  <a:lnTo>
                    <a:pt x="33962" y="18491"/>
                  </a:lnTo>
                  <a:lnTo>
                    <a:pt x="34150" y="18679"/>
                  </a:lnTo>
                  <a:lnTo>
                    <a:pt x="34339" y="18019"/>
                  </a:lnTo>
                  <a:lnTo>
                    <a:pt x="34433" y="18113"/>
                  </a:lnTo>
                  <a:lnTo>
                    <a:pt x="34528" y="18019"/>
                  </a:lnTo>
                  <a:lnTo>
                    <a:pt x="34622" y="17736"/>
                  </a:lnTo>
                  <a:lnTo>
                    <a:pt x="34716" y="17642"/>
                  </a:lnTo>
                  <a:lnTo>
                    <a:pt x="34905" y="17359"/>
                  </a:lnTo>
                  <a:lnTo>
                    <a:pt x="35282" y="16887"/>
                  </a:lnTo>
                  <a:lnTo>
                    <a:pt x="35282" y="16981"/>
                  </a:lnTo>
                  <a:lnTo>
                    <a:pt x="35282" y="17076"/>
                  </a:lnTo>
                  <a:lnTo>
                    <a:pt x="35282" y="17170"/>
                  </a:lnTo>
                  <a:lnTo>
                    <a:pt x="35377" y="17170"/>
                  </a:lnTo>
                  <a:lnTo>
                    <a:pt x="35565" y="16510"/>
                  </a:lnTo>
                  <a:lnTo>
                    <a:pt x="35754" y="16132"/>
                  </a:lnTo>
                  <a:lnTo>
                    <a:pt x="35943" y="15755"/>
                  </a:lnTo>
                  <a:lnTo>
                    <a:pt x="36226" y="15189"/>
                  </a:lnTo>
                  <a:lnTo>
                    <a:pt x="36698" y="14340"/>
                  </a:lnTo>
                  <a:lnTo>
                    <a:pt x="37075" y="13114"/>
                  </a:lnTo>
                  <a:lnTo>
                    <a:pt x="37358" y="12359"/>
                  </a:lnTo>
                  <a:lnTo>
                    <a:pt x="37452" y="12170"/>
                  </a:lnTo>
                  <a:lnTo>
                    <a:pt x="37641" y="11887"/>
                  </a:lnTo>
                  <a:lnTo>
                    <a:pt x="37641" y="11982"/>
                  </a:lnTo>
                  <a:lnTo>
                    <a:pt x="37641" y="12076"/>
                  </a:lnTo>
                  <a:lnTo>
                    <a:pt x="37735" y="11604"/>
                  </a:lnTo>
                  <a:lnTo>
                    <a:pt x="37547" y="11699"/>
                  </a:lnTo>
                  <a:lnTo>
                    <a:pt x="37452" y="11416"/>
                  </a:lnTo>
                  <a:lnTo>
                    <a:pt x="37547" y="11416"/>
                  </a:lnTo>
                  <a:lnTo>
                    <a:pt x="37641" y="11321"/>
                  </a:lnTo>
                  <a:lnTo>
                    <a:pt x="37735" y="11321"/>
                  </a:lnTo>
                  <a:lnTo>
                    <a:pt x="37735" y="11227"/>
                  </a:lnTo>
                  <a:lnTo>
                    <a:pt x="37641" y="10944"/>
                  </a:lnTo>
                  <a:lnTo>
                    <a:pt x="37735" y="10472"/>
                  </a:lnTo>
                  <a:lnTo>
                    <a:pt x="37924" y="10661"/>
                  </a:lnTo>
                  <a:lnTo>
                    <a:pt x="37830" y="10378"/>
                  </a:lnTo>
                  <a:lnTo>
                    <a:pt x="37924" y="10095"/>
                  </a:lnTo>
                  <a:lnTo>
                    <a:pt x="37924" y="10283"/>
                  </a:lnTo>
                  <a:lnTo>
                    <a:pt x="38018" y="10283"/>
                  </a:lnTo>
                  <a:lnTo>
                    <a:pt x="38207" y="9906"/>
                  </a:lnTo>
                  <a:lnTo>
                    <a:pt x="38301" y="9812"/>
                  </a:lnTo>
                  <a:lnTo>
                    <a:pt x="38113" y="9623"/>
                  </a:lnTo>
                  <a:lnTo>
                    <a:pt x="38113" y="9434"/>
                  </a:lnTo>
                  <a:lnTo>
                    <a:pt x="38113" y="9246"/>
                  </a:lnTo>
                  <a:lnTo>
                    <a:pt x="38018" y="8963"/>
                  </a:lnTo>
                  <a:lnTo>
                    <a:pt x="38207" y="9151"/>
                  </a:lnTo>
                  <a:lnTo>
                    <a:pt x="38301" y="9057"/>
                  </a:lnTo>
                  <a:lnTo>
                    <a:pt x="38490" y="8680"/>
                  </a:lnTo>
                  <a:lnTo>
                    <a:pt x="38679" y="8302"/>
                  </a:lnTo>
                  <a:lnTo>
                    <a:pt x="38490" y="8302"/>
                  </a:lnTo>
                  <a:lnTo>
                    <a:pt x="38490" y="8114"/>
                  </a:lnTo>
                  <a:lnTo>
                    <a:pt x="38490" y="7831"/>
                  </a:lnTo>
                  <a:lnTo>
                    <a:pt x="38584" y="7642"/>
                  </a:lnTo>
                  <a:lnTo>
                    <a:pt x="38584" y="7359"/>
                  </a:lnTo>
                  <a:lnTo>
                    <a:pt x="38396" y="6793"/>
                  </a:lnTo>
                  <a:lnTo>
                    <a:pt x="38207" y="6321"/>
                  </a:lnTo>
                  <a:lnTo>
                    <a:pt x="38301" y="6321"/>
                  </a:lnTo>
                  <a:lnTo>
                    <a:pt x="38396" y="6416"/>
                  </a:lnTo>
                  <a:lnTo>
                    <a:pt x="38396" y="6133"/>
                  </a:lnTo>
                  <a:lnTo>
                    <a:pt x="38490" y="5850"/>
                  </a:lnTo>
                  <a:lnTo>
                    <a:pt x="38490" y="5567"/>
                  </a:lnTo>
                  <a:lnTo>
                    <a:pt x="38584" y="5567"/>
                  </a:lnTo>
                  <a:lnTo>
                    <a:pt x="38679" y="5661"/>
                  </a:lnTo>
                  <a:lnTo>
                    <a:pt x="38490" y="5189"/>
                  </a:lnTo>
                  <a:lnTo>
                    <a:pt x="38679" y="5284"/>
                  </a:lnTo>
                  <a:lnTo>
                    <a:pt x="38584" y="5001"/>
                  </a:lnTo>
                  <a:lnTo>
                    <a:pt x="38490" y="5095"/>
                  </a:lnTo>
                  <a:lnTo>
                    <a:pt x="38396" y="5095"/>
                  </a:lnTo>
                  <a:lnTo>
                    <a:pt x="38396" y="5001"/>
                  </a:lnTo>
                  <a:lnTo>
                    <a:pt x="38301" y="5095"/>
                  </a:lnTo>
                  <a:lnTo>
                    <a:pt x="38207" y="5189"/>
                  </a:lnTo>
                  <a:lnTo>
                    <a:pt x="38301" y="5378"/>
                  </a:lnTo>
                  <a:lnTo>
                    <a:pt x="38396" y="5755"/>
                  </a:lnTo>
                  <a:lnTo>
                    <a:pt x="38396" y="5755"/>
                  </a:lnTo>
                  <a:lnTo>
                    <a:pt x="38207" y="5661"/>
                  </a:lnTo>
                  <a:lnTo>
                    <a:pt x="38396" y="5944"/>
                  </a:lnTo>
                  <a:lnTo>
                    <a:pt x="38207" y="6038"/>
                  </a:lnTo>
                  <a:lnTo>
                    <a:pt x="38113" y="5944"/>
                  </a:lnTo>
                  <a:lnTo>
                    <a:pt x="38113" y="6038"/>
                  </a:lnTo>
                  <a:lnTo>
                    <a:pt x="38113" y="6133"/>
                  </a:lnTo>
                  <a:lnTo>
                    <a:pt x="38113" y="6416"/>
                  </a:lnTo>
                  <a:lnTo>
                    <a:pt x="38018" y="6416"/>
                  </a:lnTo>
                  <a:lnTo>
                    <a:pt x="38018" y="6887"/>
                  </a:lnTo>
                  <a:lnTo>
                    <a:pt x="38018" y="7076"/>
                  </a:lnTo>
                  <a:lnTo>
                    <a:pt x="38113" y="7170"/>
                  </a:lnTo>
                  <a:lnTo>
                    <a:pt x="38207" y="7170"/>
                  </a:lnTo>
                  <a:lnTo>
                    <a:pt x="38301" y="7359"/>
                  </a:lnTo>
                  <a:lnTo>
                    <a:pt x="37830" y="7548"/>
                  </a:lnTo>
                  <a:lnTo>
                    <a:pt x="38018" y="7642"/>
                  </a:lnTo>
                  <a:lnTo>
                    <a:pt x="38113" y="8019"/>
                  </a:lnTo>
                  <a:lnTo>
                    <a:pt x="38113" y="8302"/>
                  </a:lnTo>
                  <a:lnTo>
                    <a:pt x="38018" y="8397"/>
                  </a:lnTo>
                  <a:lnTo>
                    <a:pt x="37830" y="8397"/>
                  </a:lnTo>
                  <a:lnTo>
                    <a:pt x="37924" y="8585"/>
                  </a:lnTo>
                  <a:lnTo>
                    <a:pt x="38018" y="8774"/>
                  </a:lnTo>
                  <a:lnTo>
                    <a:pt x="37924" y="8963"/>
                  </a:lnTo>
                  <a:lnTo>
                    <a:pt x="37830" y="8774"/>
                  </a:lnTo>
                  <a:lnTo>
                    <a:pt x="37641" y="8868"/>
                  </a:lnTo>
                  <a:lnTo>
                    <a:pt x="37735" y="8963"/>
                  </a:lnTo>
                  <a:lnTo>
                    <a:pt x="37735" y="9246"/>
                  </a:lnTo>
                  <a:lnTo>
                    <a:pt x="37641" y="9812"/>
                  </a:lnTo>
                  <a:lnTo>
                    <a:pt x="37358" y="10378"/>
                  </a:lnTo>
                  <a:lnTo>
                    <a:pt x="37169" y="10755"/>
                  </a:lnTo>
                  <a:lnTo>
                    <a:pt x="37358" y="11038"/>
                  </a:lnTo>
                  <a:lnTo>
                    <a:pt x="37264" y="11321"/>
                  </a:lnTo>
                  <a:lnTo>
                    <a:pt x="37075" y="11227"/>
                  </a:lnTo>
                  <a:lnTo>
                    <a:pt x="37075" y="11321"/>
                  </a:lnTo>
                  <a:lnTo>
                    <a:pt x="37075" y="11604"/>
                  </a:lnTo>
                  <a:lnTo>
                    <a:pt x="36981" y="11510"/>
                  </a:lnTo>
                  <a:lnTo>
                    <a:pt x="36886" y="11887"/>
                  </a:lnTo>
                  <a:lnTo>
                    <a:pt x="36792" y="12265"/>
                  </a:lnTo>
                  <a:lnTo>
                    <a:pt x="36886" y="12359"/>
                  </a:lnTo>
                  <a:lnTo>
                    <a:pt x="37169" y="12359"/>
                  </a:lnTo>
                  <a:lnTo>
                    <a:pt x="37264" y="12548"/>
                  </a:lnTo>
                  <a:lnTo>
                    <a:pt x="37075" y="12453"/>
                  </a:lnTo>
                  <a:lnTo>
                    <a:pt x="36981" y="12548"/>
                  </a:lnTo>
                  <a:lnTo>
                    <a:pt x="36886" y="12359"/>
                  </a:lnTo>
                  <a:lnTo>
                    <a:pt x="36981" y="12642"/>
                  </a:lnTo>
                  <a:lnTo>
                    <a:pt x="36981" y="12642"/>
                  </a:lnTo>
                  <a:lnTo>
                    <a:pt x="36886" y="12548"/>
                  </a:lnTo>
                  <a:lnTo>
                    <a:pt x="36792" y="12453"/>
                  </a:lnTo>
                  <a:lnTo>
                    <a:pt x="36414" y="13114"/>
                  </a:lnTo>
                  <a:lnTo>
                    <a:pt x="36320" y="13491"/>
                  </a:lnTo>
                  <a:lnTo>
                    <a:pt x="36320" y="13868"/>
                  </a:lnTo>
                  <a:lnTo>
                    <a:pt x="35754" y="15095"/>
                  </a:lnTo>
                  <a:lnTo>
                    <a:pt x="35377" y="15755"/>
                  </a:lnTo>
                  <a:lnTo>
                    <a:pt x="34999" y="16227"/>
                  </a:lnTo>
                  <a:lnTo>
                    <a:pt x="34999" y="16038"/>
                  </a:lnTo>
                  <a:lnTo>
                    <a:pt x="34716" y="16321"/>
                  </a:lnTo>
                  <a:lnTo>
                    <a:pt x="34528" y="16698"/>
                  </a:lnTo>
                  <a:lnTo>
                    <a:pt x="34528" y="16698"/>
                  </a:lnTo>
                  <a:lnTo>
                    <a:pt x="34716" y="16604"/>
                  </a:lnTo>
                  <a:lnTo>
                    <a:pt x="34150" y="17170"/>
                  </a:lnTo>
                  <a:lnTo>
                    <a:pt x="33584" y="17736"/>
                  </a:lnTo>
                  <a:lnTo>
                    <a:pt x="33679" y="17830"/>
                  </a:lnTo>
                  <a:lnTo>
                    <a:pt x="33773" y="17736"/>
                  </a:lnTo>
                  <a:lnTo>
                    <a:pt x="33867" y="17736"/>
                  </a:lnTo>
                  <a:lnTo>
                    <a:pt x="33867" y="17830"/>
                  </a:lnTo>
                  <a:lnTo>
                    <a:pt x="33679" y="17925"/>
                  </a:lnTo>
                  <a:lnTo>
                    <a:pt x="33490" y="18019"/>
                  </a:lnTo>
                  <a:lnTo>
                    <a:pt x="33396" y="18113"/>
                  </a:lnTo>
                  <a:lnTo>
                    <a:pt x="33207" y="18208"/>
                  </a:lnTo>
                  <a:lnTo>
                    <a:pt x="33113" y="18585"/>
                  </a:lnTo>
                  <a:lnTo>
                    <a:pt x="33207" y="18679"/>
                  </a:lnTo>
                  <a:lnTo>
                    <a:pt x="33207" y="18774"/>
                  </a:lnTo>
                  <a:lnTo>
                    <a:pt x="33018" y="18963"/>
                  </a:lnTo>
                  <a:lnTo>
                    <a:pt x="32924" y="18963"/>
                  </a:lnTo>
                  <a:lnTo>
                    <a:pt x="32924" y="18868"/>
                  </a:lnTo>
                  <a:lnTo>
                    <a:pt x="32924" y="18679"/>
                  </a:lnTo>
                  <a:lnTo>
                    <a:pt x="32735" y="18868"/>
                  </a:lnTo>
                  <a:lnTo>
                    <a:pt x="32641" y="18963"/>
                  </a:lnTo>
                  <a:lnTo>
                    <a:pt x="32547" y="18963"/>
                  </a:lnTo>
                  <a:lnTo>
                    <a:pt x="32547" y="19057"/>
                  </a:lnTo>
                  <a:lnTo>
                    <a:pt x="32735" y="18963"/>
                  </a:lnTo>
                  <a:lnTo>
                    <a:pt x="32735" y="18963"/>
                  </a:lnTo>
                  <a:lnTo>
                    <a:pt x="32075" y="19717"/>
                  </a:lnTo>
                  <a:lnTo>
                    <a:pt x="31698" y="20000"/>
                  </a:lnTo>
                  <a:lnTo>
                    <a:pt x="31603" y="20000"/>
                  </a:lnTo>
                  <a:lnTo>
                    <a:pt x="31603" y="19906"/>
                  </a:lnTo>
                  <a:lnTo>
                    <a:pt x="31320" y="20095"/>
                  </a:lnTo>
                  <a:lnTo>
                    <a:pt x="31037" y="20283"/>
                  </a:lnTo>
                  <a:lnTo>
                    <a:pt x="31132" y="20095"/>
                  </a:lnTo>
                  <a:lnTo>
                    <a:pt x="30943" y="20283"/>
                  </a:lnTo>
                  <a:lnTo>
                    <a:pt x="31132" y="20378"/>
                  </a:lnTo>
                  <a:lnTo>
                    <a:pt x="31037" y="20661"/>
                  </a:lnTo>
                  <a:lnTo>
                    <a:pt x="30849" y="20849"/>
                  </a:lnTo>
                  <a:lnTo>
                    <a:pt x="30754" y="20944"/>
                  </a:lnTo>
                  <a:lnTo>
                    <a:pt x="30660" y="20849"/>
                  </a:lnTo>
                  <a:lnTo>
                    <a:pt x="30849" y="20755"/>
                  </a:lnTo>
                  <a:lnTo>
                    <a:pt x="30754" y="20755"/>
                  </a:lnTo>
                  <a:lnTo>
                    <a:pt x="30754" y="20661"/>
                  </a:lnTo>
                  <a:lnTo>
                    <a:pt x="30754" y="20566"/>
                  </a:lnTo>
                  <a:lnTo>
                    <a:pt x="30660" y="20661"/>
                  </a:lnTo>
                  <a:lnTo>
                    <a:pt x="30471" y="20849"/>
                  </a:lnTo>
                  <a:lnTo>
                    <a:pt x="30094" y="21038"/>
                  </a:lnTo>
                  <a:lnTo>
                    <a:pt x="30188" y="21038"/>
                  </a:lnTo>
                  <a:lnTo>
                    <a:pt x="30188" y="21227"/>
                  </a:lnTo>
                  <a:lnTo>
                    <a:pt x="29905" y="21604"/>
                  </a:lnTo>
                  <a:lnTo>
                    <a:pt x="30188" y="21415"/>
                  </a:lnTo>
                  <a:lnTo>
                    <a:pt x="29905" y="21793"/>
                  </a:lnTo>
                  <a:lnTo>
                    <a:pt x="29905" y="21698"/>
                  </a:lnTo>
                  <a:lnTo>
                    <a:pt x="29811" y="21793"/>
                  </a:lnTo>
                  <a:lnTo>
                    <a:pt x="29716" y="21887"/>
                  </a:lnTo>
                  <a:lnTo>
                    <a:pt x="29339" y="21981"/>
                  </a:lnTo>
                  <a:lnTo>
                    <a:pt x="28867" y="21981"/>
                  </a:lnTo>
                  <a:lnTo>
                    <a:pt x="28773" y="22076"/>
                  </a:lnTo>
                  <a:lnTo>
                    <a:pt x="28584" y="22170"/>
                  </a:lnTo>
                  <a:lnTo>
                    <a:pt x="28679" y="22264"/>
                  </a:lnTo>
                  <a:lnTo>
                    <a:pt x="28679" y="22453"/>
                  </a:lnTo>
                  <a:lnTo>
                    <a:pt x="28962" y="22076"/>
                  </a:lnTo>
                  <a:lnTo>
                    <a:pt x="28867" y="22453"/>
                  </a:lnTo>
                  <a:lnTo>
                    <a:pt x="29150" y="22264"/>
                  </a:lnTo>
                  <a:lnTo>
                    <a:pt x="29150" y="22359"/>
                  </a:lnTo>
                  <a:lnTo>
                    <a:pt x="28679" y="22642"/>
                  </a:lnTo>
                  <a:lnTo>
                    <a:pt x="28490" y="22547"/>
                  </a:lnTo>
                  <a:lnTo>
                    <a:pt x="28396" y="22453"/>
                  </a:lnTo>
                  <a:lnTo>
                    <a:pt x="28301" y="22453"/>
                  </a:lnTo>
                  <a:lnTo>
                    <a:pt x="28207" y="22547"/>
                  </a:lnTo>
                  <a:lnTo>
                    <a:pt x="27924" y="22736"/>
                  </a:lnTo>
                  <a:lnTo>
                    <a:pt x="27641" y="22925"/>
                  </a:lnTo>
                  <a:lnTo>
                    <a:pt x="27735" y="22925"/>
                  </a:lnTo>
                  <a:lnTo>
                    <a:pt x="26886" y="23491"/>
                  </a:lnTo>
                  <a:lnTo>
                    <a:pt x="26132" y="23962"/>
                  </a:lnTo>
                  <a:lnTo>
                    <a:pt x="26132" y="23774"/>
                  </a:lnTo>
                  <a:lnTo>
                    <a:pt x="26226" y="23585"/>
                  </a:lnTo>
                  <a:lnTo>
                    <a:pt x="25754" y="23868"/>
                  </a:lnTo>
                  <a:lnTo>
                    <a:pt x="25471" y="24151"/>
                  </a:lnTo>
                  <a:lnTo>
                    <a:pt x="25377" y="24245"/>
                  </a:lnTo>
                  <a:lnTo>
                    <a:pt x="25471" y="24340"/>
                  </a:lnTo>
                  <a:lnTo>
                    <a:pt x="25188" y="24245"/>
                  </a:lnTo>
                  <a:lnTo>
                    <a:pt x="24905" y="24245"/>
                  </a:lnTo>
                  <a:lnTo>
                    <a:pt x="24434" y="24340"/>
                  </a:lnTo>
                  <a:lnTo>
                    <a:pt x="23585" y="24811"/>
                  </a:lnTo>
                  <a:lnTo>
                    <a:pt x="23207" y="24906"/>
                  </a:lnTo>
                  <a:lnTo>
                    <a:pt x="22924" y="25000"/>
                  </a:lnTo>
                  <a:lnTo>
                    <a:pt x="22830" y="24906"/>
                  </a:lnTo>
                  <a:lnTo>
                    <a:pt x="22924" y="24811"/>
                  </a:lnTo>
                  <a:lnTo>
                    <a:pt x="22830" y="24717"/>
                  </a:lnTo>
                  <a:lnTo>
                    <a:pt x="21886" y="24717"/>
                  </a:lnTo>
                  <a:lnTo>
                    <a:pt x="21509" y="24906"/>
                  </a:lnTo>
                  <a:lnTo>
                    <a:pt x="21037" y="25189"/>
                  </a:lnTo>
                  <a:lnTo>
                    <a:pt x="20660" y="25283"/>
                  </a:lnTo>
                  <a:lnTo>
                    <a:pt x="20754" y="25189"/>
                  </a:lnTo>
                  <a:lnTo>
                    <a:pt x="20754" y="25094"/>
                  </a:lnTo>
                  <a:lnTo>
                    <a:pt x="20471" y="25283"/>
                  </a:lnTo>
                  <a:lnTo>
                    <a:pt x="20377" y="25377"/>
                  </a:lnTo>
                  <a:lnTo>
                    <a:pt x="20188" y="25094"/>
                  </a:lnTo>
                  <a:lnTo>
                    <a:pt x="20471" y="25094"/>
                  </a:lnTo>
                  <a:lnTo>
                    <a:pt x="20094" y="25000"/>
                  </a:lnTo>
                  <a:lnTo>
                    <a:pt x="19339" y="25094"/>
                  </a:lnTo>
                  <a:lnTo>
                    <a:pt x="18019" y="25377"/>
                  </a:lnTo>
                  <a:lnTo>
                    <a:pt x="18019" y="25377"/>
                  </a:lnTo>
                  <a:lnTo>
                    <a:pt x="18679" y="25000"/>
                  </a:lnTo>
                  <a:lnTo>
                    <a:pt x="18396" y="25000"/>
                  </a:lnTo>
                  <a:lnTo>
                    <a:pt x="18113" y="25094"/>
                  </a:lnTo>
                  <a:lnTo>
                    <a:pt x="17830" y="25094"/>
                  </a:lnTo>
                  <a:lnTo>
                    <a:pt x="17075" y="25000"/>
                  </a:lnTo>
                  <a:lnTo>
                    <a:pt x="15943" y="24717"/>
                  </a:lnTo>
                  <a:lnTo>
                    <a:pt x="15094" y="24623"/>
                  </a:lnTo>
                  <a:lnTo>
                    <a:pt x="14811" y="24528"/>
                  </a:lnTo>
                  <a:lnTo>
                    <a:pt x="14764" y="24481"/>
                  </a:lnTo>
                  <a:lnTo>
                    <a:pt x="14764" y="24481"/>
                  </a:lnTo>
                  <a:lnTo>
                    <a:pt x="14717" y="24528"/>
                  </a:lnTo>
                  <a:lnTo>
                    <a:pt x="14339" y="24340"/>
                  </a:lnTo>
                  <a:lnTo>
                    <a:pt x="13868" y="24057"/>
                  </a:lnTo>
                  <a:lnTo>
                    <a:pt x="13868" y="24057"/>
                  </a:lnTo>
                  <a:lnTo>
                    <a:pt x="14056" y="24245"/>
                  </a:lnTo>
                  <a:lnTo>
                    <a:pt x="13868" y="24245"/>
                  </a:lnTo>
                  <a:lnTo>
                    <a:pt x="13679" y="24151"/>
                  </a:lnTo>
                  <a:lnTo>
                    <a:pt x="13585" y="23962"/>
                  </a:lnTo>
                  <a:lnTo>
                    <a:pt x="13396" y="23962"/>
                  </a:lnTo>
                  <a:lnTo>
                    <a:pt x="13490" y="23868"/>
                  </a:lnTo>
                  <a:lnTo>
                    <a:pt x="12924" y="23868"/>
                  </a:lnTo>
                  <a:lnTo>
                    <a:pt x="12170" y="23679"/>
                  </a:lnTo>
                  <a:lnTo>
                    <a:pt x="11509" y="23491"/>
                  </a:lnTo>
                  <a:lnTo>
                    <a:pt x="11226" y="23302"/>
                  </a:lnTo>
                  <a:lnTo>
                    <a:pt x="11132" y="23113"/>
                  </a:lnTo>
                  <a:lnTo>
                    <a:pt x="10755" y="23113"/>
                  </a:lnTo>
                  <a:lnTo>
                    <a:pt x="10472" y="22925"/>
                  </a:lnTo>
                  <a:lnTo>
                    <a:pt x="10566" y="22925"/>
                  </a:lnTo>
                  <a:lnTo>
                    <a:pt x="10094" y="22736"/>
                  </a:lnTo>
                  <a:lnTo>
                    <a:pt x="9717" y="22642"/>
                  </a:lnTo>
                  <a:lnTo>
                    <a:pt x="9339" y="22642"/>
                  </a:lnTo>
                  <a:lnTo>
                    <a:pt x="9339" y="22453"/>
                  </a:lnTo>
                  <a:lnTo>
                    <a:pt x="9339" y="22264"/>
                  </a:lnTo>
                  <a:lnTo>
                    <a:pt x="9056" y="21981"/>
                  </a:lnTo>
                  <a:lnTo>
                    <a:pt x="7924" y="21321"/>
                  </a:lnTo>
                  <a:lnTo>
                    <a:pt x="7453" y="21038"/>
                  </a:lnTo>
                  <a:lnTo>
                    <a:pt x="6887" y="20566"/>
                  </a:lnTo>
                  <a:lnTo>
                    <a:pt x="6132" y="19906"/>
                  </a:lnTo>
                  <a:lnTo>
                    <a:pt x="5755" y="19717"/>
                  </a:lnTo>
                  <a:lnTo>
                    <a:pt x="5660" y="19623"/>
                  </a:lnTo>
                  <a:lnTo>
                    <a:pt x="5472" y="19623"/>
                  </a:lnTo>
                  <a:lnTo>
                    <a:pt x="5283" y="19246"/>
                  </a:lnTo>
                  <a:lnTo>
                    <a:pt x="4906" y="18774"/>
                  </a:lnTo>
                  <a:lnTo>
                    <a:pt x="4528" y="18302"/>
                  </a:lnTo>
                  <a:lnTo>
                    <a:pt x="4151" y="18019"/>
                  </a:lnTo>
                  <a:lnTo>
                    <a:pt x="4151" y="17736"/>
                  </a:lnTo>
                  <a:lnTo>
                    <a:pt x="4057" y="17547"/>
                  </a:lnTo>
                  <a:lnTo>
                    <a:pt x="3679" y="17076"/>
                  </a:lnTo>
                  <a:lnTo>
                    <a:pt x="3868" y="17076"/>
                  </a:lnTo>
                  <a:lnTo>
                    <a:pt x="3113" y="16887"/>
                  </a:lnTo>
                  <a:lnTo>
                    <a:pt x="3207" y="16604"/>
                  </a:lnTo>
                  <a:lnTo>
                    <a:pt x="3113" y="16227"/>
                  </a:lnTo>
                  <a:lnTo>
                    <a:pt x="2924" y="15849"/>
                  </a:lnTo>
                  <a:lnTo>
                    <a:pt x="2641" y="15661"/>
                  </a:lnTo>
                  <a:lnTo>
                    <a:pt x="2736" y="15566"/>
                  </a:lnTo>
                  <a:lnTo>
                    <a:pt x="2641" y="15472"/>
                  </a:lnTo>
                  <a:lnTo>
                    <a:pt x="2453" y="15095"/>
                  </a:lnTo>
                  <a:lnTo>
                    <a:pt x="1981" y="14529"/>
                  </a:lnTo>
                  <a:lnTo>
                    <a:pt x="2170" y="14434"/>
                  </a:lnTo>
                  <a:lnTo>
                    <a:pt x="1981" y="14340"/>
                  </a:lnTo>
                  <a:lnTo>
                    <a:pt x="1887" y="14246"/>
                  </a:lnTo>
                  <a:lnTo>
                    <a:pt x="1792" y="14151"/>
                  </a:lnTo>
                  <a:lnTo>
                    <a:pt x="1604" y="13680"/>
                  </a:lnTo>
                  <a:lnTo>
                    <a:pt x="1698" y="13774"/>
                  </a:lnTo>
                  <a:lnTo>
                    <a:pt x="1698" y="13774"/>
                  </a:lnTo>
                  <a:lnTo>
                    <a:pt x="1509" y="13302"/>
                  </a:lnTo>
                  <a:lnTo>
                    <a:pt x="1321" y="12831"/>
                  </a:lnTo>
                  <a:lnTo>
                    <a:pt x="1226" y="12453"/>
                  </a:lnTo>
                  <a:lnTo>
                    <a:pt x="1226" y="12170"/>
                  </a:lnTo>
                  <a:lnTo>
                    <a:pt x="1321" y="11982"/>
                  </a:lnTo>
                  <a:lnTo>
                    <a:pt x="1415" y="12453"/>
                  </a:lnTo>
                  <a:lnTo>
                    <a:pt x="1509" y="12359"/>
                  </a:lnTo>
                  <a:lnTo>
                    <a:pt x="1792" y="12359"/>
                  </a:lnTo>
                  <a:lnTo>
                    <a:pt x="1604" y="12170"/>
                  </a:lnTo>
                  <a:lnTo>
                    <a:pt x="1604" y="11887"/>
                  </a:lnTo>
                  <a:lnTo>
                    <a:pt x="1509" y="11227"/>
                  </a:lnTo>
                  <a:lnTo>
                    <a:pt x="1415" y="11132"/>
                  </a:lnTo>
                  <a:lnTo>
                    <a:pt x="1415" y="10944"/>
                  </a:lnTo>
                  <a:lnTo>
                    <a:pt x="1321" y="10849"/>
                  </a:lnTo>
                  <a:lnTo>
                    <a:pt x="1226" y="10849"/>
                  </a:lnTo>
                  <a:lnTo>
                    <a:pt x="1226" y="11038"/>
                  </a:lnTo>
                  <a:lnTo>
                    <a:pt x="1321" y="11321"/>
                  </a:lnTo>
                  <a:lnTo>
                    <a:pt x="1132" y="11227"/>
                  </a:lnTo>
                  <a:lnTo>
                    <a:pt x="1132" y="11132"/>
                  </a:lnTo>
                  <a:lnTo>
                    <a:pt x="1132" y="11038"/>
                  </a:lnTo>
                  <a:lnTo>
                    <a:pt x="943" y="10849"/>
                  </a:lnTo>
                  <a:lnTo>
                    <a:pt x="1038" y="10661"/>
                  </a:lnTo>
                  <a:lnTo>
                    <a:pt x="1132" y="10378"/>
                  </a:lnTo>
                  <a:lnTo>
                    <a:pt x="1226" y="9812"/>
                  </a:lnTo>
                  <a:lnTo>
                    <a:pt x="1132" y="9340"/>
                  </a:lnTo>
                  <a:lnTo>
                    <a:pt x="1132" y="9151"/>
                  </a:lnTo>
                  <a:lnTo>
                    <a:pt x="1226" y="9057"/>
                  </a:lnTo>
                  <a:lnTo>
                    <a:pt x="1226" y="8491"/>
                  </a:lnTo>
                  <a:lnTo>
                    <a:pt x="1321" y="7831"/>
                  </a:lnTo>
                  <a:lnTo>
                    <a:pt x="1604" y="6416"/>
                  </a:lnTo>
                  <a:lnTo>
                    <a:pt x="1981" y="4906"/>
                  </a:lnTo>
                  <a:lnTo>
                    <a:pt x="2453" y="3302"/>
                  </a:lnTo>
                  <a:lnTo>
                    <a:pt x="2736" y="2359"/>
                  </a:lnTo>
                  <a:lnTo>
                    <a:pt x="2924" y="1887"/>
                  </a:lnTo>
                  <a:lnTo>
                    <a:pt x="3019" y="1416"/>
                  </a:lnTo>
                  <a:lnTo>
                    <a:pt x="3302" y="1133"/>
                  </a:lnTo>
                  <a:lnTo>
                    <a:pt x="3491" y="755"/>
                  </a:lnTo>
                  <a:lnTo>
                    <a:pt x="3585" y="567"/>
                  </a:lnTo>
                  <a:lnTo>
                    <a:pt x="3585" y="472"/>
                  </a:lnTo>
                  <a:lnTo>
                    <a:pt x="3491" y="378"/>
                  </a:lnTo>
                  <a:lnTo>
                    <a:pt x="3302" y="284"/>
                  </a:lnTo>
                  <a:lnTo>
                    <a:pt x="3207" y="95"/>
                  </a:lnTo>
                  <a:lnTo>
                    <a:pt x="31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11"/>
            <p:cNvSpPr/>
            <p:nvPr/>
          </p:nvSpPr>
          <p:spPr>
            <a:xfrm>
              <a:off x="1091875" y="1951850"/>
              <a:ext cx="188700" cy="136800"/>
            </a:xfrm>
            <a:custGeom>
              <a:avLst/>
              <a:gdLst/>
              <a:ahLst/>
              <a:cxnLst/>
              <a:rect l="l" t="t" r="r" b="b"/>
              <a:pathLst>
                <a:path w="7548" h="5472" extrusionOk="0">
                  <a:moveTo>
                    <a:pt x="5000" y="0"/>
                  </a:moveTo>
                  <a:lnTo>
                    <a:pt x="4812" y="95"/>
                  </a:lnTo>
                  <a:lnTo>
                    <a:pt x="4717" y="95"/>
                  </a:lnTo>
                  <a:lnTo>
                    <a:pt x="4340" y="472"/>
                  </a:lnTo>
                  <a:lnTo>
                    <a:pt x="4057" y="566"/>
                  </a:lnTo>
                  <a:lnTo>
                    <a:pt x="3774" y="566"/>
                  </a:lnTo>
                  <a:lnTo>
                    <a:pt x="3397" y="378"/>
                  </a:lnTo>
                  <a:lnTo>
                    <a:pt x="3208" y="944"/>
                  </a:lnTo>
                  <a:lnTo>
                    <a:pt x="2548" y="1887"/>
                  </a:lnTo>
                  <a:lnTo>
                    <a:pt x="2170" y="2359"/>
                  </a:lnTo>
                  <a:lnTo>
                    <a:pt x="1793" y="2736"/>
                  </a:lnTo>
                  <a:lnTo>
                    <a:pt x="1415" y="2925"/>
                  </a:lnTo>
                  <a:lnTo>
                    <a:pt x="1321" y="2925"/>
                  </a:lnTo>
                  <a:lnTo>
                    <a:pt x="1227" y="2831"/>
                  </a:lnTo>
                  <a:lnTo>
                    <a:pt x="1321" y="3114"/>
                  </a:lnTo>
                  <a:lnTo>
                    <a:pt x="1132" y="3114"/>
                  </a:lnTo>
                  <a:lnTo>
                    <a:pt x="1227" y="3302"/>
                  </a:lnTo>
                  <a:lnTo>
                    <a:pt x="1227" y="3208"/>
                  </a:lnTo>
                  <a:lnTo>
                    <a:pt x="1321" y="3302"/>
                  </a:lnTo>
                  <a:lnTo>
                    <a:pt x="1510" y="3491"/>
                  </a:lnTo>
                  <a:lnTo>
                    <a:pt x="1321" y="3397"/>
                  </a:lnTo>
                  <a:lnTo>
                    <a:pt x="1132" y="3491"/>
                  </a:lnTo>
                  <a:lnTo>
                    <a:pt x="755" y="3963"/>
                  </a:lnTo>
                  <a:lnTo>
                    <a:pt x="472" y="4529"/>
                  </a:lnTo>
                  <a:lnTo>
                    <a:pt x="283" y="4623"/>
                  </a:lnTo>
                  <a:lnTo>
                    <a:pt x="0" y="4623"/>
                  </a:lnTo>
                  <a:lnTo>
                    <a:pt x="378" y="5095"/>
                  </a:lnTo>
                  <a:lnTo>
                    <a:pt x="944" y="5472"/>
                  </a:lnTo>
                  <a:lnTo>
                    <a:pt x="849" y="5378"/>
                  </a:lnTo>
                  <a:lnTo>
                    <a:pt x="944" y="5283"/>
                  </a:lnTo>
                  <a:lnTo>
                    <a:pt x="1132" y="5189"/>
                  </a:lnTo>
                  <a:lnTo>
                    <a:pt x="1321" y="5000"/>
                  </a:lnTo>
                  <a:lnTo>
                    <a:pt x="1321" y="4812"/>
                  </a:lnTo>
                  <a:lnTo>
                    <a:pt x="1227" y="4623"/>
                  </a:lnTo>
                  <a:lnTo>
                    <a:pt x="1227" y="4623"/>
                  </a:lnTo>
                  <a:lnTo>
                    <a:pt x="1510" y="4812"/>
                  </a:lnTo>
                  <a:lnTo>
                    <a:pt x="1415" y="4717"/>
                  </a:lnTo>
                  <a:lnTo>
                    <a:pt x="1415" y="4717"/>
                  </a:lnTo>
                  <a:lnTo>
                    <a:pt x="1604" y="4812"/>
                  </a:lnTo>
                  <a:lnTo>
                    <a:pt x="1698" y="4906"/>
                  </a:lnTo>
                  <a:lnTo>
                    <a:pt x="1604" y="4717"/>
                  </a:lnTo>
                  <a:lnTo>
                    <a:pt x="1415" y="4151"/>
                  </a:lnTo>
                  <a:lnTo>
                    <a:pt x="1510" y="4340"/>
                  </a:lnTo>
                  <a:lnTo>
                    <a:pt x="1887" y="4529"/>
                  </a:lnTo>
                  <a:lnTo>
                    <a:pt x="4812" y="1321"/>
                  </a:lnTo>
                  <a:lnTo>
                    <a:pt x="4812" y="1415"/>
                  </a:lnTo>
                  <a:lnTo>
                    <a:pt x="4812" y="1510"/>
                  </a:lnTo>
                  <a:lnTo>
                    <a:pt x="5095" y="1510"/>
                  </a:lnTo>
                  <a:lnTo>
                    <a:pt x="5000" y="1604"/>
                  </a:lnTo>
                  <a:lnTo>
                    <a:pt x="5000" y="1698"/>
                  </a:lnTo>
                  <a:lnTo>
                    <a:pt x="5189" y="1981"/>
                  </a:lnTo>
                  <a:lnTo>
                    <a:pt x="5472" y="2264"/>
                  </a:lnTo>
                  <a:lnTo>
                    <a:pt x="5661" y="2264"/>
                  </a:lnTo>
                  <a:lnTo>
                    <a:pt x="5944" y="2170"/>
                  </a:lnTo>
                  <a:lnTo>
                    <a:pt x="5661" y="2359"/>
                  </a:lnTo>
                  <a:lnTo>
                    <a:pt x="5566" y="2453"/>
                  </a:lnTo>
                  <a:lnTo>
                    <a:pt x="5566" y="2642"/>
                  </a:lnTo>
                  <a:lnTo>
                    <a:pt x="5661" y="2736"/>
                  </a:lnTo>
                  <a:lnTo>
                    <a:pt x="5944" y="2831"/>
                  </a:lnTo>
                  <a:lnTo>
                    <a:pt x="6132" y="2831"/>
                  </a:lnTo>
                  <a:lnTo>
                    <a:pt x="6227" y="3114"/>
                  </a:lnTo>
                  <a:lnTo>
                    <a:pt x="6415" y="3585"/>
                  </a:lnTo>
                  <a:lnTo>
                    <a:pt x="6698" y="4057"/>
                  </a:lnTo>
                  <a:lnTo>
                    <a:pt x="6887" y="4151"/>
                  </a:lnTo>
                  <a:lnTo>
                    <a:pt x="7076" y="4151"/>
                  </a:lnTo>
                  <a:lnTo>
                    <a:pt x="6887" y="4340"/>
                  </a:lnTo>
                  <a:lnTo>
                    <a:pt x="6793" y="4434"/>
                  </a:lnTo>
                  <a:lnTo>
                    <a:pt x="6887" y="4529"/>
                  </a:lnTo>
                  <a:lnTo>
                    <a:pt x="7076" y="4717"/>
                  </a:lnTo>
                  <a:lnTo>
                    <a:pt x="7453" y="4812"/>
                  </a:lnTo>
                  <a:lnTo>
                    <a:pt x="7264" y="5000"/>
                  </a:lnTo>
                  <a:lnTo>
                    <a:pt x="7076" y="5095"/>
                  </a:lnTo>
                  <a:lnTo>
                    <a:pt x="7359" y="5095"/>
                  </a:lnTo>
                  <a:lnTo>
                    <a:pt x="7547" y="4717"/>
                  </a:lnTo>
                  <a:lnTo>
                    <a:pt x="7453" y="4623"/>
                  </a:lnTo>
                  <a:lnTo>
                    <a:pt x="7264" y="4717"/>
                  </a:lnTo>
                  <a:lnTo>
                    <a:pt x="7453" y="4434"/>
                  </a:lnTo>
                  <a:lnTo>
                    <a:pt x="7453" y="4340"/>
                  </a:lnTo>
                  <a:lnTo>
                    <a:pt x="7453" y="4151"/>
                  </a:lnTo>
                  <a:lnTo>
                    <a:pt x="7170" y="3963"/>
                  </a:lnTo>
                  <a:lnTo>
                    <a:pt x="6793" y="3868"/>
                  </a:lnTo>
                  <a:lnTo>
                    <a:pt x="6981" y="3774"/>
                  </a:lnTo>
                  <a:lnTo>
                    <a:pt x="7264" y="3585"/>
                  </a:lnTo>
                  <a:lnTo>
                    <a:pt x="6981" y="3114"/>
                  </a:lnTo>
                  <a:lnTo>
                    <a:pt x="6698" y="2831"/>
                  </a:lnTo>
                  <a:lnTo>
                    <a:pt x="6415" y="2642"/>
                  </a:lnTo>
                  <a:lnTo>
                    <a:pt x="6604" y="2264"/>
                  </a:lnTo>
                  <a:lnTo>
                    <a:pt x="6887" y="1981"/>
                  </a:lnTo>
                  <a:lnTo>
                    <a:pt x="6415" y="2076"/>
                  </a:lnTo>
                  <a:lnTo>
                    <a:pt x="6604" y="1887"/>
                  </a:lnTo>
                  <a:lnTo>
                    <a:pt x="6227" y="1887"/>
                  </a:lnTo>
                  <a:lnTo>
                    <a:pt x="6415" y="1698"/>
                  </a:lnTo>
                  <a:lnTo>
                    <a:pt x="6510" y="1604"/>
                  </a:lnTo>
                  <a:lnTo>
                    <a:pt x="6510" y="1510"/>
                  </a:lnTo>
                  <a:lnTo>
                    <a:pt x="6227" y="1604"/>
                  </a:lnTo>
                  <a:lnTo>
                    <a:pt x="6132" y="1793"/>
                  </a:lnTo>
                  <a:lnTo>
                    <a:pt x="6132" y="1510"/>
                  </a:lnTo>
                  <a:lnTo>
                    <a:pt x="6038" y="1321"/>
                  </a:lnTo>
                  <a:lnTo>
                    <a:pt x="5755" y="944"/>
                  </a:lnTo>
                  <a:lnTo>
                    <a:pt x="5283" y="566"/>
                  </a:lnTo>
                  <a:lnTo>
                    <a:pt x="5095" y="283"/>
                  </a:lnTo>
                  <a:lnTo>
                    <a:pt x="50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50;p11"/>
          <p:cNvGrpSpPr/>
          <p:nvPr/>
        </p:nvGrpSpPr>
        <p:grpSpPr>
          <a:xfrm rot="-9269861">
            <a:off x="3955446" y="1368487"/>
            <a:ext cx="750220" cy="664172"/>
            <a:chOff x="1113100" y="2199475"/>
            <a:chExt cx="801900" cy="709925"/>
          </a:xfrm>
        </p:grpSpPr>
        <p:sp>
          <p:nvSpPr>
            <p:cNvPr id="51" name="Google Shape;51;p11"/>
            <p:cNvSpPr/>
            <p:nvPr/>
          </p:nvSpPr>
          <p:spPr>
            <a:xfrm>
              <a:off x="1113100" y="2291450"/>
              <a:ext cx="735850" cy="617950"/>
            </a:xfrm>
            <a:custGeom>
              <a:avLst/>
              <a:gdLst/>
              <a:ahLst/>
              <a:cxnLst/>
              <a:rect l="l" t="t" r="r" b="b"/>
              <a:pathLst>
                <a:path w="29434" h="24718" extrusionOk="0">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1"/>
            <p:cNvSpPr/>
            <p:nvPr/>
          </p:nvSpPr>
          <p:spPr>
            <a:xfrm>
              <a:off x="1745175" y="2199475"/>
              <a:ext cx="169825" cy="162775"/>
            </a:xfrm>
            <a:custGeom>
              <a:avLst/>
              <a:gdLst/>
              <a:ahLst/>
              <a:cxnLst/>
              <a:rect l="l" t="t" r="r" b="b"/>
              <a:pathLst>
                <a:path w="6793" h="6511" extrusionOk="0">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 name="Google Shape;53;p11"/>
          <p:cNvSpPr/>
          <p:nvPr/>
        </p:nvSpPr>
        <p:spPr>
          <a:xfrm>
            <a:off x="7924739" y="4118310"/>
            <a:ext cx="1052762" cy="922444"/>
          </a:xfrm>
          <a:custGeom>
            <a:avLst/>
            <a:gdLst/>
            <a:ahLst/>
            <a:cxnLst/>
            <a:rect l="l" t="t" r="r" b="b"/>
            <a:pathLst>
              <a:path w="17495" h="15330" extrusionOk="0">
                <a:moveTo>
                  <a:pt x="4648" y="1412"/>
                </a:moveTo>
                <a:lnTo>
                  <a:pt x="4526" y="1485"/>
                </a:lnTo>
                <a:lnTo>
                  <a:pt x="4429" y="1558"/>
                </a:lnTo>
                <a:lnTo>
                  <a:pt x="4258" y="1728"/>
                </a:lnTo>
                <a:lnTo>
                  <a:pt x="4185" y="1825"/>
                </a:lnTo>
                <a:lnTo>
                  <a:pt x="4112" y="1947"/>
                </a:lnTo>
                <a:lnTo>
                  <a:pt x="3869" y="1947"/>
                </a:lnTo>
                <a:lnTo>
                  <a:pt x="3893" y="1898"/>
                </a:lnTo>
                <a:lnTo>
                  <a:pt x="4015" y="1679"/>
                </a:lnTo>
                <a:lnTo>
                  <a:pt x="4088" y="1436"/>
                </a:lnTo>
                <a:lnTo>
                  <a:pt x="4088" y="1412"/>
                </a:lnTo>
                <a:close/>
                <a:moveTo>
                  <a:pt x="4939" y="1412"/>
                </a:moveTo>
                <a:lnTo>
                  <a:pt x="4867" y="1509"/>
                </a:lnTo>
                <a:lnTo>
                  <a:pt x="4818" y="1631"/>
                </a:lnTo>
                <a:lnTo>
                  <a:pt x="4794" y="1752"/>
                </a:lnTo>
                <a:lnTo>
                  <a:pt x="4769" y="1898"/>
                </a:lnTo>
                <a:lnTo>
                  <a:pt x="4769" y="1947"/>
                </a:lnTo>
                <a:lnTo>
                  <a:pt x="4380" y="1947"/>
                </a:lnTo>
                <a:lnTo>
                  <a:pt x="4404" y="1898"/>
                </a:lnTo>
                <a:lnTo>
                  <a:pt x="4526" y="1679"/>
                </a:lnTo>
                <a:lnTo>
                  <a:pt x="4672" y="1436"/>
                </a:lnTo>
                <a:lnTo>
                  <a:pt x="4672" y="1412"/>
                </a:lnTo>
                <a:close/>
                <a:moveTo>
                  <a:pt x="5815" y="1387"/>
                </a:moveTo>
                <a:lnTo>
                  <a:pt x="5645" y="1558"/>
                </a:lnTo>
                <a:lnTo>
                  <a:pt x="5475" y="1704"/>
                </a:lnTo>
                <a:lnTo>
                  <a:pt x="5402" y="1825"/>
                </a:lnTo>
                <a:lnTo>
                  <a:pt x="5304" y="1947"/>
                </a:lnTo>
                <a:lnTo>
                  <a:pt x="5037" y="1947"/>
                </a:lnTo>
                <a:lnTo>
                  <a:pt x="5037" y="1898"/>
                </a:lnTo>
                <a:lnTo>
                  <a:pt x="5061" y="1777"/>
                </a:lnTo>
                <a:lnTo>
                  <a:pt x="5085" y="1631"/>
                </a:lnTo>
                <a:lnTo>
                  <a:pt x="5183" y="1387"/>
                </a:lnTo>
                <a:close/>
                <a:moveTo>
                  <a:pt x="3407" y="1412"/>
                </a:moveTo>
                <a:lnTo>
                  <a:pt x="3285" y="1533"/>
                </a:lnTo>
                <a:lnTo>
                  <a:pt x="3188" y="1679"/>
                </a:lnTo>
                <a:lnTo>
                  <a:pt x="3090" y="1825"/>
                </a:lnTo>
                <a:lnTo>
                  <a:pt x="3042" y="1971"/>
                </a:lnTo>
                <a:lnTo>
                  <a:pt x="2774" y="1971"/>
                </a:lnTo>
                <a:lnTo>
                  <a:pt x="2847" y="1801"/>
                </a:lnTo>
                <a:lnTo>
                  <a:pt x="3042" y="1412"/>
                </a:lnTo>
                <a:close/>
                <a:moveTo>
                  <a:pt x="4039" y="1412"/>
                </a:moveTo>
                <a:lnTo>
                  <a:pt x="3966" y="1509"/>
                </a:lnTo>
                <a:lnTo>
                  <a:pt x="3893" y="1606"/>
                </a:lnTo>
                <a:lnTo>
                  <a:pt x="3747" y="1801"/>
                </a:lnTo>
                <a:lnTo>
                  <a:pt x="3626" y="1947"/>
                </a:lnTo>
                <a:lnTo>
                  <a:pt x="3334" y="1971"/>
                </a:lnTo>
                <a:lnTo>
                  <a:pt x="3455" y="1679"/>
                </a:lnTo>
                <a:lnTo>
                  <a:pt x="3601" y="1412"/>
                </a:lnTo>
                <a:close/>
                <a:moveTo>
                  <a:pt x="2239" y="1412"/>
                </a:moveTo>
                <a:lnTo>
                  <a:pt x="2068" y="1533"/>
                </a:lnTo>
                <a:lnTo>
                  <a:pt x="1947" y="1679"/>
                </a:lnTo>
                <a:lnTo>
                  <a:pt x="1801" y="1825"/>
                </a:lnTo>
                <a:lnTo>
                  <a:pt x="1679" y="1971"/>
                </a:lnTo>
                <a:lnTo>
                  <a:pt x="1509" y="1996"/>
                </a:lnTo>
                <a:lnTo>
                  <a:pt x="1655" y="1704"/>
                </a:lnTo>
                <a:lnTo>
                  <a:pt x="1849" y="1436"/>
                </a:lnTo>
                <a:lnTo>
                  <a:pt x="2166" y="1412"/>
                </a:lnTo>
                <a:close/>
                <a:moveTo>
                  <a:pt x="2896" y="1412"/>
                </a:moveTo>
                <a:lnTo>
                  <a:pt x="2774" y="1558"/>
                </a:lnTo>
                <a:lnTo>
                  <a:pt x="2677" y="1704"/>
                </a:lnTo>
                <a:lnTo>
                  <a:pt x="2579" y="1850"/>
                </a:lnTo>
                <a:lnTo>
                  <a:pt x="2506" y="1996"/>
                </a:lnTo>
                <a:lnTo>
                  <a:pt x="2214" y="1971"/>
                </a:lnTo>
                <a:lnTo>
                  <a:pt x="1995" y="1971"/>
                </a:lnTo>
                <a:lnTo>
                  <a:pt x="2239" y="1679"/>
                </a:lnTo>
                <a:lnTo>
                  <a:pt x="2482" y="1412"/>
                </a:lnTo>
                <a:close/>
                <a:moveTo>
                  <a:pt x="7056" y="1387"/>
                </a:moveTo>
                <a:lnTo>
                  <a:pt x="6935" y="1558"/>
                </a:lnTo>
                <a:lnTo>
                  <a:pt x="6667" y="1898"/>
                </a:lnTo>
                <a:lnTo>
                  <a:pt x="6594" y="1996"/>
                </a:lnTo>
                <a:lnTo>
                  <a:pt x="6278" y="1971"/>
                </a:lnTo>
                <a:lnTo>
                  <a:pt x="6302" y="1898"/>
                </a:lnTo>
                <a:lnTo>
                  <a:pt x="6594" y="1436"/>
                </a:lnTo>
                <a:lnTo>
                  <a:pt x="6570" y="1412"/>
                </a:lnTo>
                <a:lnTo>
                  <a:pt x="6545" y="1412"/>
                </a:lnTo>
                <a:lnTo>
                  <a:pt x="6351" y="1582"/>
                </a:lnTo>
                <a:lnTo>
                  <a:pt x="6156" y="1777"/>
                </a:lnTo>
                <a:lnTo>
                  <a:pt x="6083" y="1874"/>
                </a:lnTo>
                <a:lnTo>
                  <a:pt x="6010" y="1971"/>
                </a:lnTo>
                <a:lnTo>
                  <a:pt x="5596" y="1971"/>
                </a:lnTo>
                <a:lnTo>
                  <a:pt x="5694" y="1801"/>
                </a:lnTo>
                <a:lnTo>
                  <a:pt x="5840" y="1606"/>
                </a:lnTo>
                <a:lnTo>
                  <a:pt x="5986" y="1387"/>
                </a:lnTo>
                <a:close/>
                <a:moveTo>
                  <a:pt x="7665" y="1387"/>
                </a:moveTo>
                <a:lnTo>
                  <a:pt x="7519" y="1509"/>
                </a:lnTo>
                <a:lnTo>
                  <a:pt x="7373" y="1655"/>
                </a:lnTo>
                <a:lnTo>
                  <a:pt x="7251" y="1825"/>
                </a:lnTo>
                <a:lnTo>
                  <a:pt x="7154" y="1996"/>
                </a:lnTo>
                <a:lnTo>
                  <a:pt x="6910" y="1996"/>
                </a:lnTo>
                <a:lnTo>
                  <a:pt x="7056" y="1777"/>
                </a:lnTo>
                <a:lnTo>
                  <a:pt x="7348" y="1387"/>
                </a:lnTo>
                <a:close/>
                <a:moveTo>
                  <a:pt x="15135" y="1412"/>
                </a:moveTo>
                <a:lnTo>
                  <a:pt x="15281" y="1436"/>
                </a:lnTo>
                <a:lnTo>
                  <a:pt x="15524" y="1436"/>
                </a:lnTo>
                <a:lnTo>
                  <a:pt x="15475" y="1509"/>
                </a:lnTo>
                <a:lnTo>
                  <a:pt x="15232" y="1728"/>
                </a:lnTo>
                <a:lnTo>
                  <a:pt x="15135" y="1874"/>
                </a:lnTo>
                <a:lnTo>
                  <a:pt x="15037" y="1996"/>
                </a:lnTo>
                <a:lnTo>
                  <a:pt x="14697" y="1996"/>
                </a:lnTo>
                <a:lnTo>
                  <a:pt x="14794" y="1898"/>
                </a:lnTo>
                <a:lnTo>
                  <a:pt x="14989" y="1655"/>
                </a:lnTo>
                <a:lnTo>
                  <a:pt x="15135" y="1412"/>
                </a:lnTo>
                <a:close/>
                <a:moveTo>
                  <a:pt x="15865" y="1436"/>
                </a:moveTo>
                <a:lnTo>
                  <a:pt x="16254" y="1460"/>
                </a:lnTo>
                <a:lnTo>
                  <a:pt x="16278" y="1460"/>
                </a:lnTo>
                <a:lnTo>
                  <a:pt x="16157" y="1606"/>
                </a:lnTo>
                <a:lnTo>
                  <a:pt x="16035" y="1801"/>
                </a:lnTo>
                <a:lnTo>
                  <a:pt x="15913" y="1996"/>
                </a:lnTo>
                <a:lnTo>
                  <a:pt x="15427" y="1996"/>
                </a:lnTo>
                <a:lnTo>
                  <a:pt x="15646" y="1728"/>
                </a:lnTo>
                <a:lnTo>
                  <a:pt x="15865" y="1436"/>
                </a:lnTo>
                <a:close/>
                <a:moveTo>
                  <a:pt x="8176" y="1387"/>
                </a:moveTo>
                <a:lnTo>
                  <a:pt x="8030" y="1533"/>
                </a:lnTo>
                <a:lnTo>
                  <a:pt x="7884" y="1679"/>
                </a:lnTo>
                <a:lnTo>
                  <a:pt x="7665" y="2020"/>
                </a:lnTo>
                <a:lnTo>
                  <a:pt x="7494" y="2020"/>
                </a:lnTo>
                <a:lnTo>
                  <a:pt x="7640" y="1704"/>
                </a:lnTo>
                <a:lnTo>
                  <a:pt x="7786" y="1387"/>
                </a:lnTo>
                <a:close/>
                <a:moveTo>
                  <a:pt x="8687" y="1387"/>
                </a:moveTo>
                <a:lnTo>
                  <a:pt x="8638" y="1436"/>
                </a:lnTo>
                <a:lnTo>
                  <a:pt x="8419" y="1679"/>
                </a:lnTo>
                <a:lnTo>
                  <a:pt x="8322" y="1825"/>
                </a:lnTo>
                <a:lnTo>
                  <a:pt x="8224" y="1971"/>
                </a:lnTo>
                <a:lnTo>
                  <a:pt x="8224" y="2020"/>
                </a:lnTo>
                <a:lnTo>
                  <a:pt x="8005" y="2020"/>
                </a:lnTo>
                <a:lnTo>
                  <a:pt x="8200" y="1704"/>
                </a:lnTo>
                <a:lnTo>
                  <a:pt x="8273" y="1558"/>
                </a:lnTo>
                <a:lnTo>
                  <a:pt x="8346" y="1387"/>
                </a:lnTo>
                <a:close/>
                <a:moveTo>
                  <a:pt x="9441" y="1387"/>
                </a:moveTo>
                <a:lnTo>
                  <a:pt x="9271" y="1558"/>
                </a:lnTo>
                <a:lnTo>
                  <a:pt x="9125" y="1752"/>
                </a:lnTo>
                <a:lnTo>
                  <a:pt x="9027" y="1874"/>
                </a:lnTo>
                <a:lnTo>
                  <a:pt x="8930" y="2020"/>
                </a:lnTo>
                <a:lnTo>
                  <a:pt x="8468" y="2020"/>
                </a:lnTo>
                <a:lnTo>
                  <a:pt x="8565" y="1923"/>
                </a:lnTo>
                <a:lnTo>
                  <a:pt x="8833" y="1631"/>
                </a:lnTo>
                <a:lnTo>
                  <a:pt x="8954" y="1509"/>
                </a:lnTo>
                <a:lnTo>
                  <a:pt x="9076" y="1387"/>
                </a:lnTo>
                <a:close/>
                <a:moveTo>
                  <a:pt x="10220" y="1363"/>
                </a:moveTo>
                <a:lnTo>
                  <a:pt x="10074" y="1436"/>
                </a:lnTo>
                <a:lnTo>
                  <a:pt x="9952" y="1558"/>
                </a:lnTo>
                <a:lnTo>
                  <a:pt x="9757" y="1801"/>
                </a:lnTo>
                <a:lnTo>
                  <a:pt x="9587" y="2020"/>
                </a:lnTo>
                <a:lnTo>
                  <a:pt x="9271" y="2020"/>
                </a:lnTo>
                <a:lnTo>
                  <a:pt x="9368" y="1874"/>
                </a:lnTo>
                <a:lnTo>
                  <a:pt x="9514" y="1631"/>
                </a:lnTo>
                <a:lnTo>
                  <a:pt x="9587" y="1509"/>
                </a:lnTo>
                <a:lnTo>
                  <a:pt x="9636" y="1387"/>
                </a:lnTo>
                <a:lnTo>
                  <a:pt x="10220" y="1363"/>
                </a:lnTo>
                <a:close/>
                <a:moveTo>
                  <a:pt x="11436" y="1339"/>
                </a:moveTo>
                <a:lnTo>
                  <a:pt x="11290" y="1558"/>
                </a:lnTo>
                <a:lnTo>
                  <a:pt x="11120" y="1777"/>
                </a:lnTo>
                <a:lnTo>
                  <a:pt x="11047" y="1898"/>
                </a:lnTo>
                <a:lnTo>
                  <a:pt x="10998" y="2020"/>
                </a:lnTo>
                <a:lnTo>
                  <a:pt x="10609" y="2020"/>
                </a:lnTo>
                <a:lnTo>
                  <a:pt x="10755" y="1874"/>
                </a:lnTo>
                <a:lnTo>
                  <a:pt x="10877" y="1728"/>
                </a:lnTo>
                <a:lnTo>
                  <a:pt x="10950" y="1582"/>
                </a:lnTo>
                <a:lnTo>
                  <a:pt x="11023" y="1412"/>
                </a:lnTo>
                <a:lnTo>
                  <a:pt x="10998" y="1363"/>
                </a:lnTo>
                <a:lnTo>
                  <a:pt x="10950" y="1363"/>
                </a:lnTo>
                <a:lnTo>
                  <a:pt x="10585" y="1679"/>
                </a:lnTo>
                <a:lnTo>
                  <a:pt x="10244" y="2020"/>
                </a:lnTo>
                <a:lnTo>
                  <a:pt x="9830" y="2020"/>
                </a:lnTo>
                <a:lnTo>
                  <a:pt x="9952" y="1850"/>
                </a:lnTo>
                <a:lnTo>
                  <a:pt x="10074" y="1704"/>
                </a:lnTo>
                <a:lnTo>
                  <a:pt x="10195" y="1533"/>
                </a:lnTo>
                <a:lnTo>
                  <a:pt x="10317" y="1363"/>
                </a:lnTo>
                <a:lnTo>
                  <a:pt x="11436" y="1339"/>
                </a:lnTo>
                <a:close/>
                <a:moveTo>
                  <a:pt x="11996" y="1339"/>
                </a:moveTo>
                <a:lnTo>
                  <a:pt x="11874" y="1485"/>
                </a:lnTo>
                <a:lnTo>
                  <a:pt x="11777" y="1655"/>
                </a:lnTo>
                <a:lnTo>
                  <a:pt x="11704" y="1850"/>
                </a:lnTo>
                <a:lnTo>
                  <a:pt x="11680" y="2020"/>
                </a:lnTo>
                <a:lnTo>
                  <a:pt x="11290" y="2020"/>
                </a:lnTo>
                <a:lnTo>
                  <a:pt x="11388" y="1850"/>
                </a:lnTo>
                <a:lnTo>
                  <a:pt x="11485" y="1679"/>
                </a:lnTo>
                <a:lnTo>
                  <a:pt x="11558" y="1509"/>
                </a:lnTo>
                <a:lnTo>
                  <a:pt x="11631" y="1339"/>
                </a:lnTo>
                <a:close/>
                <a:moveTo>
                  <a:pt x="12993" y="1314"/>
                </a:moveTo>
                <a:lnTo>
                  <a:pt x="12823" y="1485"/>
                </a:lnTo>
                <a:lnTo>
                  <a:pt x="12653" y="1655"/>
                </a:lnTo>
                <a:lnTo>
                  <a:pt x="12507" y="1801"/>
                </a:lnTo>
                <a:lnTo>
                  <a:pt x="12434" y="1898"/>
                </a:lnTo>
                <a:lnTo>
                  <a:pt x="12385" y="2020"/>
                </a:lnTo>
                <a:lnTo>
                  <a:pt x="11972" y="2020"/>
                </a:lnTo>
                <a:lnTo>
                  <a:pt x="12045" y="1801"/>
                </a:lnTo>
                <a:lnTo>
                  <a:pt x="12166" y="1582"/>
                </a:lnTo>
                <a:lnTo>
                  <a:pt x="12312" y="1314"/>
                </a:lnTo>
                <a:close/>
                <a:moveTo>
                  <a:pt x="13115" y="1314"/>
                </a:moveTo>
                <a:lnTo>
                  <a:pt x="13602" y="1339"/>
                </a:lnTo>
                <a:lnTo>
                  <a:pt x="13407" y="1582"/>
                </a:lnTo>
                <a:lnTo>
                  <a:pt x="13261" y="1777"/>
                </a:lnTo>
                <a:lnTo>
                  <a:pt x="13188" y="1898"/>
                </a:lnTo>
                <a:lnTo>
                  <a:pt x="13139" y="2020"/>
                </a:lnTo>
                <a:lnTo>
                  <a:pt x="12677" y="2020"/>
                </a:lnTo>
                <a:lnTo>
                  <a:pt x="12775" y="1825"/>
                </a:lnTo>
                <a:lnTo>
                  <a:pt x="13115" y="1314"/>
                </a:lnTo>
                <a:close/>
                <a:moveTo>
                  <a:pt x="13796" y="1339"/>
                </a:moveTo>
                <a:lnTo>
                  <a:pt x="14137" y="1363"/>
                </a:lnTo>
                <a:lnTo>
                  <a:pt x="13894" y="1631"/>
                </a:lnTo>
                <a:lnTo>
                  <a:pt x="13748" y="1801"/>
                </a:lnTo>
                <a:lnTo>
                  <a:pt x="13699" y="1898"/>
                </a:lnTo>
                <a:lnTo>
                  <a:pt x="13675" y="2020"/>
                </a:lnTo>
                <a:lnTo>
                  <a:pt x="13431" y="2020"/>
                </a:lnTo>
                <a:lnTo>
                  <a:pt x="13553" y="1752"/>
                </a:lnTo>
                <a:lnTo>
                  <a:pt x="13796" y="1339"/>
                </a:lnTo>
                <a:close/>
                <a:moveTo>
                  <a:pt x="14259" y="1387"/>
                </a:moveTo>
                <a:lnTo>
                  <a:pt x="15013" y="1412"/>
                </a:lnTo>
                <a:lnTo>
                  <a:pt x="14794" y="1606"/>
                </a:lnTo>
                <a:lnTo>
                  <a:pt x="14599" y="1801"/>
                </a:lnTo>
                <a:lnTo>
                  <a:pt x="14502" y="1898"/>
                </a:lnTo>
                <a:lnTo>
                  <a:pt x="14405" y="2020"/>
                </a:lnTo>
                <a:lnTo>
                  <a:pt x="13918" y="2020"/>
                </a:lnTo>
                <a:lnTo>
                  <a:pt x="14015" y="1850"/>
                </a:lnTo>
                <a:lnTo>
                  <a:pt x="14088" y="1704"/>
                </a:lnTo>
                <a:lnTo>
                  <a:pt x="14259" y="1387"/>
                </a:lnTo>
                <a:close/>
                <a:moveTo>
                  <a:pt x="16643" y="1412"/>
                </a:moveTo>
                <a:lnTo>
                  <a:pt x="16789" y="1436"/>
                </a:lnTo>
                <a:lnTo>
                  <a:pt x="16838" y="1460"/>
                </a:lnTo>
                <a:lnTo>
                  <a:pt x="16911" y="1485"/>
                </a:lnTo>
                <a:lnTo>
                  <a:pt x="16643" y="1679"/>
                </a:lnTo>
                <a:lnTo>
                  <a:pt x="16424" y="1898"/>
                </a:lnTo>
                <a:lnTo>
                  <a:pt x="16278" y="2044"/>
                </a:lnTo>
                <a:lnTo>
                  <a:pt x="16230" y="2020"/>
                </a:lnTo>
                <a:lnTo>
                  <a:pt x="16157" y="1996"/>
                </a:lnTo>
                <a:lnTo>
                  <a:pt x="16303" y="1728"/>
                </a:lnTo>
                <a:lnTo>
                  <a:pt x="16497" y="1436"/>
                </a:lnTo>
                <a:lnTo>
                  <a:pt x="16643" y="1412"/>
                </a:lnTo>
                <a:close/>
                <a:moveTo>
                  <a:pt x="389" y="1387"/>
                </a:moveTo>
                <a:lnTo>
                  <a:pt x="657" y="1436"/>
                </a:lnTo>
                <a:lnTo>
                  <a:pt x="973" y="1460"/>
                </a:lnTo>
                <a:lnTo>
                  <a:pt x="803" y="1606"/>
                </a:lnTo>
                <a:lnTo>
                  <a:pt x="657" y="1752"/>
                </a:lnTo>
                <a:lnTo>
                  <a:pt x="535" y="1923"/>
                </a:lnTo>
                <a:lnTo>
                  <a:pt x="487" y="1996"/>
                </a:lnTo>
                <a:lnTo>
                  <a:pt x="438" y="2069"/>
                </a:lnTo>
                <a:lnTo>
                  <a:pt x="438" y="1679"/>
                </a:lnTo>
                <a:lnTo>
                  <a:pt x="389" y="1387"/>
                </a:lnTo>
                <a:close/>
                <a:moveTo>
                  <a:pt x="1655" y="1436"/>
                </a:moveTo>
                <a:lnTo>
                  <a:pt x="1509" y="1558"/>
                </a:lnTo>
                <a:lnTo>
                  <a:pt x="1363" y="1728"/>
                </a:lnTo>
                <a:lnTo>
                  <a:pt x="1241" y="1898"/>
                </a:lnTo>
                <a:lnTo>
                  <a:pt x="1168" y="2093"/>
                </a:lnTo>
                <a:lnTo>
                  <a:pt x="1144" y="2093"/>
                </a:lnTo>
                <a:lnTo>
                  <a:pt x="1095" y="2142"/>
                </a:lnTo>
                <a:lnTo>
                  <a:pt x="1071" y="2190"/>
                </a:lnTo>
                <a:lnTo>
                  <a:pt x="1071" y="2239"/>
                </a:lnTo>
                <a:lnTo>
                  <a:pt x="1071" y="2288"/>
                </a:lnTo>
                <a:lnTo>
                  <a:pt x="1071" y="2409"/>
                </a:lnTo>
                <a:lnTo>
                  <a:pt x="1046" y="2409"/>
                </a:lnTo>
                <a:lnTo>
                  <a:pt x="925" y="2458"/>
                </a:lnTo>
                <a:lnTo>
                  <a:pt x="827" y="2531"/>
                </a:lnTo>
                <a:lnTo>
                  <a:pt x="633" y="2726"/>
                </a:lnTo>
                <a:lnTo>
                  <a:pt x="462" y="2872"/>
                </a:lnTo>
                <a:lnTo>
                  <a:pt x="462" y="2677"/>
                </a:lnTo>
                <a:lnTo>
                  <a:pt x="438" y="2263"/>
                </a:lnTo>
                <a:lnTo>
                  <a:pt x="462" y="2263"/>
                </a:lnTo>
                <a:lnTo>
                  <a:pt x="608" y="2215"/>
                </a:lnTo>
                <a:lnTo>
                  <a:pt x="657" y="2166"/>
                </a:lnTo>
                <a:lnTo>
                  <a:pt x="730" y="2117"/>
                </a:lnTo>
                <a:lnTo>
                  <a:pt x="973" y="1850"/>
                </a:lnTo>
                <a:lnTo>
                  <a:pt x="1168" y="1655"/>
                </a:lnTo>
                <a:lnTo>
                  <a:pt x="1387" y="1460"/>
                </a:lnTo>
                <a:lnTo>
                  <a:pt x="1655" y="1436"/>
                </a:lnTo>
                <a:close/>
                <a:moveTo>
                  <a:pt x="16935" y="1631"/>
                </a:moveTo>
                <a:lnTo>
                  <a:pt x="16960" y="1947"/>
                </a:lnTo>
                <a:lnTo>
                  <a:pt x="16960" y="2239"/>
                </a:lnTo>
                <a:lnTo>
                  <a:pt x="16935" y="2847"/>
                </a:lnTo>
                <a:lnTo>
                  <a:pt x="16814" y="2920"/>
                </a:lnTo>
                <a:lnTo>
                  <a:pt x="16692" y="2993"/>
                </a:lnTo>
                <a:lnTo>
                  <a:pt x="16473" y="3188"/>
                </a:lnTo>
                <a:lnTo>
                  <a:pt x="16376" y="3310"/>
                </a:lnTo>
                <a:lnTo>
                  <a:pt x="16424" y="2872"/>
                </a:lnTo>
                <a:lnTo>
                  <a:pt x="16619" y="2726"/>
                </a:lnTo>
                <a:lnTo>
                  <a:pt x="16765" y="2628"/>
                </a:lnTo>
                <a:lnTo>
                  <a:pt x="16838" y="2580"/>
                </a:lnTo>
                <a:lnTo>
                  <a:pt x="16911" y="2507"/>
                </a:lnTo>
                <a:lnTo>
                  <a:pt x="16911" y="2482"/>
                </a:lnTo>
                <a:lnTo>
                  <a:pt x="16911" y="2434"/>
                </a:lnTo>
                <a:lnTo>
                  <a:pt x="16887" y="2409"/>
                </a:lnTo>
                <a:lnTo>
                  <a:pt x="16838" y="2385"/>
                </a:lnTo>
                <a:lnTo>
                  <a:pt x="16765" y="2409"/>
                </a:lnTo>
                <a:lnTo>
                  <a:pt x="16692" y="2458"/>
                </a:lnTo>
                <a:lnTo>
                  <a:pt x="16570" y="2580"/>
                </a:lnTo>
                <a:lnTo>
                  <a:pt x="16400" y="2701"/>
                </a:lnTo>
                <a:lnTo>
                  <a:pt x="16376" y="2555"/>
                </a:lnTo>
                <a:lnTo>
                  <a:pt x="16327" y="2434"/>
                </a:lnTo>
                <a:lnTo>
                  <a:pt x="16424" y="2361"/>
                </a:lnTo>
                <a:lnTo>
                  <a:pt x="16497" y="2239"/>
                </a:lnTo>
                <a:lnTo>
                  <a:pt x="16643" y="2020"/>
                </a:lnTo>
                <a:lnTo>
                  <a:pt x="16935" y="1631"/>
                </a:lnTo>
                <a:close/>
                <a:moveTo>
                  <a:pt x="1022" y="2896"/>
                </a:moveTo>
                <a:lnTo>
                  <a:pt x="998" y="3237"/>
                </a:lnTo>
                <a:lnTo>
                  <a:pt x="900" y="3310"/>
                </a:lnTo>
                <a:lnTo>
                  <a:pt x="803" y="3407"/>
                </a:lnTo>
                <a:lnTo>
                  <a:pt x="657" y="3675"/>
                </a:lnTo>
                <a:lnTo>
                  <a:pt x="511" y="3966"/>
                </a:lnTo>
                <a:lnTo>
                  <a:pt x="487" y="3310"/>
                </a:lnTo>
                <a:lnTo>
                  <a:pt x="608" y="3261"/>
                </a:lnTo>
                <a:lnTo>
                  <a:pt x="706" y="3188"/>
                </a:lnTo>
                <a:lnTo>
                  <a:pt x="900" y="3018"/>
                </a:lnTo>
                <a:lnTo>
                  <a:pt x="1022" y="2896"/>
                </a:lnTo>
                <a:close/>
                <a:moveTo>
                  <a:pt x="16935" y="3139"/>
                </a:moveTo>
                <a:lnTo>
                  <a:pt x="16935" y="3504"/>
                </a:lnTo>
                <a:lnTo>
                  <a:pt x="16789" y="3577"/>
                </a:lnTo>
                <a:lnTo>
                  <a:pt x="16668" y="3675"/>
                </a:lnTo>
                <a:lnTo>
                  <a:pt x="16449" y="3893"/>
                </a:lnTo>
                <a:lnTo>
                  <a:pt x="16376" y="3991"/>
                </a:lnTo>
                <a:lnTo>
                  <a:pt x="16376" y="3723"/>
                </a:lnTo>
                <a:lnTo>
                  <a:pt x="16400" y="3675"/>
                </a:lnTo>
                <a:lnTo>
                  <a:pt x="16619" y="3407"/>
                </a:lnTo>
                <a:lnTo>
                  <a:pt x="16741" y="3310"/>
                </a:lnTo>
                <a:lnTo>
                  <a:pt x="16838" y="3212"/>
                </a:lnTo>
                <a:lnTo>
                  <a:pt x="16935" y="3139"/>
                </a:lnTo>
                <a:close/>
                <a:moveTo>
                  <a:pt x="16935" y="3723"/>
                </a:moveTo>
                <a:lnTo>
                  <a:pt x="16935" y="4258"/>
                </a:lnTo>
                <a:lnTo>
                  <a:pt x="16546" y="4599"/>
                </a:lnTo>
                <a:lnTo>
                  <a:pt x="16424" y="4721"/>
                </a:lnTo>
                <a:lnTo>
                  <a:pt x="16400" y="4429"/>
                </a:lnTo>
                <a:lnTo>
                  <a:pt x="16522" y="4210"/>
                </a:lnTo>
                <a:lnTo>
                  <a:pt x="16643" y="4015"/>
                </a:lnTo>
                <a:lnTo>
                  <a:pt x="16935" y="3723"/>
                </a:lnTo>
                <a:close/>
                <a:moveTo>
                  <a:pt x="998" y="3553"/>
                </a:moveTo>
                <a:lnTo>
                  <a:pt x="973" y="4210"/>
                </a:lnTo>
                <a:lnTo>
                  <a:pt x="949" y="4234"/>
                </a:lnTo>
                <a:lnTo>
                  <a:pt x="803" y="4429"/>
                </a:lnTo>
                <a:lnTo>
                  <a:pt x="657" y="4623"/>
                </a:lnTo>
                <a:lnTo>
                  <a:pt x="535" y="4769"/>
                </a:lnTo>
                <a:lnTo>
                  <a:pt x="535" y="4234"/>
                </a:lnTo>
                <a:lnTo>
                  <a:pt x="681" y="4039"/>
                </a:lnTo>
                <a:lnTo>
                  <a:pt x="803" y="3845"/>
                </a:lnTo>
                <a:lnTo>
                  <a:pt x="998" y="3553"/>
                </a:lnTo>
                <a:close/>
                <a:moveTo>
                  <a:pt x="16935" y="4599"/>
                </a:moveTo>
                <a:lnTo>
                  <a:pt x="16911" y="5256"/>
                </a:lnTo>
                <a:lnTo>
                  <a:pt x="16668" y="5426"/>
                </a:lnTo>
                <a:lnTo>
                  <a:pt x="16570" y="5524"/>
                </a:lnTo>
                <a:lnTo>
                  <a:pt x="16449" y="5621"/>
                </a:lnTo>
                <a:lnTo>
                  <a:pt x="16424" y="5670"/>
                </a:lnTo>
                <a:lnTo>
                  <a:pt x="16424" y="5207"/>
                </a:lnTo>
                <a:lnTo>
                  <a:pt x="16570" y="5037"/>
                </a:lnTo>
                <a:lnTo>
                  <a:pt x="16692" y="4891"/>
                </a:lnTo>
                <a:lnTo>
                  <a:pt x="16814" y="4745"/>
                </a:lnTo>
                <a:lnTo>
                  <a:pt x="16935" y="4599"/>
                </a:lnTo>
                <a:close/>
                <a:moveTo>
                  <a:pt x="973" y="4696"/>
                </a:moveTo>
                <a:lnTo>
                  <a:pt x="973" y="5280"/>
                </a:lnTo>
                <a:lnTo>
                  <a:pt x="730" y="5475"/>
                </a:lnTo>
                <a:lnTo>
                  <a:pt x="633" y="5597"/>
                </a:lnTo>
                <a:lnTo>
                  <a:pt x="535" y="5718"/>
                </a:lnTo>
                <a:lnTo>
                  <a:pt x="535" y="5159"/>
                </a:lnTo>
                <a:lnTo>
                  <a:pt x="584" y="5134"/>
                </a:lnTo>
                <a:lnTo>
                  <a:pt x="754" y="4964"/>
                </a:lnTo>
                <a:lnTo>
                  <a:pt x="900" y="4794"/>
                </a:lnTo>
                <a:lnTo>
                  <a:pt x="973" y="4696"/>
                </a:lnTo>
                <a:close/>
                <a:moveTo>
                  <a:pt x="16911" y="5378"/>
                </a:moveTo>
                <a:lnTo>
                  <a:pt x="16911" y="5962"/>
                </a:lnTo>
                <a:lnTo>
                  <a:pt x="16911" y="6132"/>
                </a:lnTo>
                <a:lnTo>
                  <a:pt x="16789" y="6181"/>
                </a:lnTo>
                <a:lnTo>
                  <a:pt x="16643" y="6278"/>
                </a:lnTo>
                <a:lnTo>
                  <a:pt x="16424" y="6473"/>
                </a:lnTo>
                <a:lnTo>
                  <a:pt x="16424" y="6108"/>
                </a:lnTo>
                <a:lnTo>
                  <a:pt x="16570" y="5937"/>
                </a:lnTo>
                <a:lnTo>
                  <a:pt x="16911" y="5378"/>
                </a:lnTo>
                <a:close/>
                <a:moveTo>
                  <a:pt x="973" y="5670"/>
                </a:moveTo>
                <a:lnTo>
                  <a:pt x="973" y="6156"/>
                </a:lnTo>
                <a:lnTo>
                  <a:pt x="876" y="6229"/>
                </a:lnTo>
                <a:lnTo>
                  <a:pt x="779" y="6278"/>
                </a:lnTo>
                <a:lnTo>
                  <a:pt x="633" y="6448"/>
                </a:lnTo>
                <a:lnTo>
                  <a:pt x="511" y="6619"/>
                </a:lnTo>
                <a:lnTo>
                  <a:pt x="511" y="6181"/>
                </a:lnTo>
                <a:lnTo>
                  <a:pt x="973" y="5670"/>
                </a:lnTo>
                <a:close/>
                <a:moveTo>
                  <a:pt x="16911" y="6351"/>
                </a:moveTo>
                <a:lnTo>
                  <a:pt x="16911" y="6765"/>
                </a:lnTo>
                <a:lnTo>
                  <a:pt x="16668" y="6935"/>
                </a:lnTo>
                <a:lnTo>
                  <a:pt x="16570" y="7032"/>
                </a:lnTo>
                <a:lnTo>
                  <a:pt x="16449" y="7130"/>
                </a:lnTo>
                <a:lnTo>
                  <a:pt x="16400" y="7203"/>
                </a:lnTo>
                <a:lnTo>
                  <a:pt x="16400" y="6838"/>
                </a:lnTo>
                <a:lnTo>
                  <a:pt x="16424" y="6813"/>
                </a:lnTo>
                <a:lnTo>
                  <a:pt x="16643" y="6594"/>
                </a:lnTo>
                <a:lnTo>
                  <a:pt x="16911" y="6351"/>
                </a:lnTo>
                <a:close/>
                <a:moveTo>
                  <a:pt x="949" y="6619"/>
                </a:moveTo>
                <a:lnTo>
                  <a:pt x="949" y="6789"/>
                </a:lnTo>
                <a:lnTo>
                  <a:pt x="949" y="7178"/>
                </a:lnTo>
                <a:lnTo>
                  <a:pt x="827" y="7227"/>
                </a:lnTo>
                <a:lnTo>
                  <a:pt x="706" y="7324"/>
                </a:lnTo>
                <a:lnTo>
                  <a:pt x="584" y="7446"/>
                </a:lnTo>
                <a:lnTo>
                  <a:pt x="487" y="7568"/>
                </a:lnTo>
                <a:lnTo>
                  <a:pt x="487" y="7130"/>
                </a:lnTo>
                <a:lnTo>
                  <a:pt x="584" y="7057"/>
                </a:lnTo>
                <a:lnTo>
                  <a:pt x="681" y="6959"/>
                </a:lnTo>
                <a:lnTo>
                  <a:pt x="852" y="6740"/>
                </a:lnTo>
                <a:lnTo>
                  <a:pt x="949" y="6619"/>
                </a:lnTo>
                <a:close/>
                <a:moveTo>
                  <a:pt x="16911" y="6886"/>
                </a:moveTo>
                <a:lnTo>
                  <a:pt x="16935" y="7519"/>
                </a:lnTo>
                <a:lnTo>
                  <a:pt x="16814" y="7616"/>
                </a:lnTo>
                <a:lnTo>
                  <a:pt x="16668" y="7714"/>
                </a:lnTo>
                <a:lnTo>
                  <a:pt x="16546" y="7835"/>
                </a:lnTo>
                <a:lnTo>
                  <a:pt x="16449" y="7957"/>
                </a:lnTo>
                <a:lnTo>
                  <a:pt x="16376" y="8030"/>
                </a:lnTo>
                <a:lnTo>
                  <a:pt x="16376" y="7665"/>
                </a:lnTo>
                <a:lnTo>
                  <a:pt x="16522" y="7495"/>
                </a:lnTo>
                <a:lnTo>
                  <a:pt x="16619" y="7324"/>
                </a:lnTo>
                <a:lnTo>
                  <a:pt x="16789" y="7105"/>
                </a:lnTo>
                <a:lnTo>
                  <a:pt x="16911" y="6886"/>
                </a:lnTo>
                <a:close/>
                <a:moveTo>
                  <a:pt x="949" y="7422"/>
                </a:moveTo>
                <a:lnTo>
                  <a:pt x="973" y="8006"/>
                </a:lnTo>
                <a:lnTo>
                  <a:pt x="852" y="8054"/>
                </a:lnTo>
                <a:lnTo>
                  <a:pt x="754" y="8103"/>
                </a:lnTo>
                <a:lnTo>
                  <a:pt x="560" y="8273"/>
                </a:lnTo>
                <a:lnTo>
                  <a:pt x="462" y="8371"/>
                </a:lnTo>
                <a:lnTo>
                  <a:pt x="462" y="7957"/>
                </a:lnTo>
                <a:lnTo>
                  <a:pt x="535" y="7957"/>
                </a:lnTo>
                <a:lnTo>
                  <a:pt x="584" y="7933"/>
                </a:lnTo>
                <a:lnTo>
                  <a:pt x="608" y="7884"/>
                </a:lnTo>
                <a:lnTo>
                  <a:pt x="730" y="7714"/>
                </a:lnTo>
                <a:lnTo>
                  <a:pt x="852" y="7543"/>
                </a:lnTo>
                <a:lnTo>
                  <a:pt x="949" y="7422"/>
                </a:lnTo>
                <a:close/>
                <a:moveTo>
                  <a:pt x="16935" y="7714"/>
                </a:moveTo>
                <a:lnTo>
                  <a:pt x="16935" y="8419"/>
                </a:lnTo>
                <a:lnTo>
                  <a:pt x="16716" y="8541"/>
                </a:lnTo>
                <a:lnTo>
                  <a:pt x="16497" y="8711"/>
                </a:lnTo>
                <a:lnTo>
                  <a:pt x="16351" y="8857"/>
                </a:lnTo>
                <a:lnTo>
                  <a:pt x="16376" y="8444"/>
                </a:lnTo>
                <a:lnTo>
                  <a:pt x="16449" y="8371"/>
                </a:lnTo>
                <a:lnTo>
                  <a:pt x="16522" y="8273"/>
                </a:lnTo>
                <a:lnTo>
                  <a:pt x="16668" y="8079"/>
                </a:lnTo>
                <a:lnTo>
                  <a:pt x="16862" y="7835"/>
                </a:lnTo>
                <a:lnTo>
                  <a:pt x="16935" y="7714"/>
                </a:lnTo>
                <a:close/>
                <a:moveTo>
                  <a:pt x="13042" y="3869"/>
                </a:moveTo>
                <a:lnTo>
                  <a:pt x="12872" y="3893"/>
                </a:lnTo>
                <a:lnTo>
                  <a:pt x="12702" y="3918"/>
                </a:lnTo>
                <a:lnTo>
                  <a:pt x="12239" y="3966"/>
                </a:lnTo>
                <a:lnTo>
                  <a:pt x="11777" y="3991"/>
                </a:lnTo>
                <a:lnTo>
                  <a:pt x="11388" y="3991"/>
                </a:lnTo>
                <a:lnTo>
                  <a:pt x="10974" y="3966"/>
                </a:lnTo>
                <a:lnTo>
                  <a:pt x="10755" y="3966"/>
                </a:lnTo>
                <a:lnTo>
                  <a:pt x="10560" y="4015"/>
                </a:lnTo>
                <a:lnTo>
                  <a:pt x="10366" y="4064"/>
                </a:lnTo>
                <a:lnTo>
                  <a:pt x="10220" y="4137"/>
                </a:lnTo>
                <a:lnTo>
                  <a:pt x="10171" y="4185"/>
                </a:lnTo>
                <a:lnTo>
                  <a:pt x="10122" y="4258"/>
                </a:lnTo>
                <a:lnTo>
                  <a:pt x="10147" y="4331"/>
                </a:lnTo>
                <a:lnTo>
                  <a:pt x="10171" y="4404"/>
                </a:lnTo>
                <a:lnTo>
                  <a:pt x="10341" y="4502"/>
                </a:lnTo>
                <a:lnTo>
                  <a:pt x="10536" y="4575"/>
                </a:lnTo>
                <a:lnTo>
                  <a:pt x="10731" y="4599"/>
                </a:lnTo>
                <a:lnTo>
                  <a:pt x="10950" y="4623"/>
                </a:lnTo>
                <a:lnTo>
                  <a:pt x="12142" y="4623"/>
                </a:lnTo>
                <a:lnTo>
                  <a:pt x="12580" y="4599"/>
                </a:lnTo>
                <a:lnTo>
                  <a:pt x="12458" y="4745"/>
                </a:lnTo>
                <a:lnTo>
                  <a:pt x="12312" y="4867"/>
                </a:lnTo>
                <a:lnTo>
                  <a:pt x="12020" y="5110"/>
                </a:lnTo>
                <a:lnTo>
                  <a:pt x="11461" y="5548"/>
                </a:lnTo>
                <a:lnTo>
                  <a:pt x="10901" y="5986"/>
                </a:lnTo>
                <a:lnTo>
                  <a:pt x="10633" y="6205"/>
                </a:lnTo>
                <a:lnTo>
                  <a:pt x="10366" y="6473"/>
                </a:lnTo>
                <a:lnTo>
                  <a:pt x="9879" y="7008"/>
                </a:lnTo>
                <a:lnTo>
                  <a:pt x="9392" y="7568"/>
                </a:lnTo>
                <a:lnTo>
                  <a:pt x="9149" y="7835"/>
                </a:lnTo>
                <a:lnTo>
                  <a:pt x="8881" y="8079"/>
                </a:lnTo>
                <a:lnTo>
                  <a:pt x="8760" y="7957"/>
                </a:lnTo>
                <a:lnTo>
                  <a:pt x="8614" y="7860"/>
                </a:lnTo>
                <a:lnTo>
                  <a:pt x="8346" y="7665"/>
                </a:lnTo>
                <a:lnTo>
                  <a:pt x="7957" y="7324"/>
                </a:lnTo>
                <a:lnTo>
                  <a:pt x="7567" y="6959"/>
                </a:lnTo>
                <a:lnTo>
                  <a:pt x="7300" y="6692"/>
                </a:lnTo>
                <a:lnTo>
                  <a:pt x="7008" y="6424"/>
                </a:lnTo>
                <a:lnTo>
                  <a:pt x="6837" y="6302"/>
                </a:lnTo>
                <a:lnTo>
                  <a:pt x="6667" y="6205"/>
                </a:lnTo>
                <a:lnTo>
                  <a:pt x="6497" y="6132"/>
                </a:lnTo>
                <a:lnTo>
                  <a:pt x="6302" y="6083"/>
                </a:lnTo>
                <a:lnTo>
                  <a:pt x="6253" y="6059"/>
                </a:lnTo>
                <a:lnTo>
                  <a:pt x="6107" y="6059"/>
                </a:lnTo>
                <a:lnTo>
                  <a:pt x="6034" y="6108"/>
                </a:lnTo>
                <a:lnTo>
                  <a:pt x="5864" y="6205"/>
                </a:lnTo>
                <a:lnTo>
                  <a:pt x="5718" y="6351"/>
                </a:lnTo>
                <a:lnTo>
                  <a:pt x="5450" y="6643"/>
                </a:lnTo>
                <a:lnTo>
                  <a:pt x="5207" y="6984"/>
                </a:lnTo>
                <a:lnTo>
                  <a:pt x="4964" y="7300"/>
                </a:lnTo>
                <a:lnTo>
                  <a:pt x="4818" y="7519"/>
                </a:lnTo>
                <a:lnTo>
                  <a:pt x="4623" y="7714"/>
                </a:lnTo>
                <a:lnTo>
                  <a:pt x="4258" y="8079"/>
                </a:lnTo>
                <a:lnTo>
                  <a:pt x="3918" y="8468"/>
                </a:lnTo>
                <a:lnTo>
                  <a:pt x="3747" y="8687"/>
                </a:lnTo>
                <a:lnTo>
                  <a:pt x="3626" y="8906"/>
                </a:lnTo>
                <a:lnTo>
                  <a:pt x="3601" y="8955"/>
                </a:lnTo>
                <a:lnTo>
                  <a:pt x="3601" y="9003"/>
                </a:lnTo>
                <a:lnTo>
                  <a:pt x="3626" y="9052"/>
                </a:lnTo>
                <a:lnTo>
                  <a:pt x="3650" y="9101"/>
                </a:lnTo>
                <a:lnTo>
                  <a:pt x="3699" y="9125"/>
                </a:lnTo>
                <a:lnTo>
                  <a:pt x="3747" y="9149"/>
                </a:lnTo>
                <a:lnTo>
                  <a:pt x="3796" y="9149"/>
                </a:lnTo>
                <a:lnTo>
                  <a:pt x="3869" y="9125"/>
                </a:lnTo>
                <a:lnTo>
                  <a:pt x="4064" y="9028"/>
                </a:lnTo>
                <a:lnTo>
                  <a:pt x="4283" y="8857"/>
                </a:lnTo>
                <a:lnTo>
                  <a:pt x="4477" y="8687"/>
                </a:lnTo>
                <a:lnTo>
                  <a:pt x="4672" y="8492"/>
                </a:lnTo>
                <a:lnTo>
                  <a:pt x="5037" y="8103"/>
                </a:lnTo>
                <a:lnTo>
                  <a:pt x="5353" y="7689"/>
                </a:lnTo>
                <a:lnTo>
                  <a:pt x="5669" y="7276"/>
                </a:lnTo>
                <a:lnTo>
                  <a:pt x="6010" y="6838"/>
                </a:lnTo>
                <a:lnTo>
                  <a:pt x="6156" y="6716"/>
                </a:lnTo>
                <a:lnTo>
                  <a:pt x="6302" y="6594"/>
                </a:lnTo>
                <a:lnTo>
                  <a:pt x="6594" y="6838"/>
                </a:lnTo>
                <a:lnTo>
                  <a:pt x="6910" y="7105"/>
                </a:lnTo>
                <a:lnTo>
                  <a:pt x="7470" y="7665"/>
                </a:lnTo>
                <a:lnTo>
                  <a:pt x="7762" y="7933"/>
                </a:lnTo>
                <a:lnTo>
                  <a:pt x="8078" y="8249"/>
                </a:lnTo>
                <a:lnTo>
                  <a:pt x="8249" y="8395"/>
                </a:lnTo>
                <a:lnTo>
                  <a:pt x="8443" y="8492"/>
                </a:lnTo>
                <a:lnTo>
                  <a:pt x="8614" y="8565"/>
                </a:lnTo>
                <a:lnTo>
                  <a:pt x="8808" y="8590"/>
                </a:lnTo>
                <a:lnTo>
                  <a:pt x="8906" y="8565"/>
                </a:lnTo>
                <a:lnTo>
                  <a:pt x="8979" y="8590"/>
                </a:lnTo>
                <a:lnTo>
                  <a:pt x="9076" y="8541"/>
                </a:lnTo>
                <a:lnTo>
                  <a:pt x="9392" y="8298"/>
                </a:lnTo>
                <a:lnTo>
                  <a:pt x="9684" y="8006"/>
                </a:lnTo>
                <a:lnTo>
                  <a:pt x="10244" y="7422"/>
                </a:lnTo>
                <a:lnTo>
                  <a:pt x="10779" y="6838"/>
                </a:lnTo>
                <a:lnTo>
                  <a:pt x="11071" y="6570"/>
                </a:lnTo>
                <a:lnTo>
                  <a:pt x="11388" y="6302"/>
                </a:lnTo>
                <a:lnTo>
                  <a:pt x="11996" y="5840"/>
                </a:lnTo>
                <a:lnTo>
                  <a:pt x="12604" y="5353"/>
                </a:lnTo>
                <a:lnTo>
                  <a:pt x="12847" y="5134"/>
                </a:lnTo>
                <a:lnTo>
                  <a:pt x="13066" y="4915"/>
                </a:lnTo>
                <a:lnTo>
                  <a:pt x="13139" y="5743"/>
                </a:lnTo>
                <a:lnTo>
                  <a:pt x="13115" y="6059"/>
                </a:lnTo>
                <a:lnTo>
                  <a:pt x="13091" y="6448"/>
                </a:lnTo>
                <a:lnTo>
                  <a:pt x="13091" y="6643"/>
                </a:lnTo>
                <a:lnTo>
                  <a:pt x="13115" y="6813"/>
                </a:lnTo>
                <a:lnTo>
                  <a:pt x="13164" y="6984"/>
                </a:lnTo>
                <a:lnTo>
                  <a:pt x="13261" y="7105"/>
                </a:lnTo>
                <a:lnTo>
                  <a:pt x="13310" y="7130"/>
                </a:lnTo>
                <a:lnTo>
                  <a:pt x="13383" y="7154"/>
                </a:lnTo>
                <a:lnTo>
                  <a:pt x="13456" y="7154"/>
                </a:lnTo>
                <a:lnTo>
                  <a:pt x="13504" y="7130"/>
                </a:lnTo>
                <a:lnTo>
                  <a:pt x="13626" y="7032"/>
                </a:lnTo>
                <a:lnTo>
                  <a:pt x="13699" y="6886"/>
                </a:lnTo>
                <a:lnTo>
                  <a:pt x="13723" y="6716"/>
                </a:lnTo>
                <a:lnTo>
                  <a:pt x="13748" y="6546"/>
                </a:lnTo>
                <a:lnTo>
                  <a:pt x="13723" y="6181"/>
                </a:lnTo>
                <a:lnTo>
                  <a:pt x="13699" y="5889"/>
                </a:lnTo>
                <a:lnTo>
                  <a:pt x="13675" y="5086"/>
                </a:lnTo>
                <a:lnTo>
                  <a:pt x="13650" y="4672"/>
                </a:lnTo>
                <a:lnTo>
                  <a:pt x="13602" y="4477"/>
                </a:lnTo>
                <a:lnTo>
                  <a:pt x="13529" y="4307"/>
                </a:lnTo>
                <a:lnTo>
                  <a:pt x="13504" y="4258"/>
                </a:lnTo>
                <a:lnTo>
                  <a:pt x="13456" y="4210"/>
                </a:lnTo>
                <a:lnTo>
                  <a:pt x="13456" y="4137"/>
                </a:lnTo>
                <a:lnTo>
                  <a:pt x="13456" y="4064"/>
                </a:lnTo>
                <a:lnTo>
                  <a:pt x="13407" y="4015"/>
                </a:lnTo>
                <a:lnTo>
                  <a:pt x="13358" y="3966"/>
                </a:lnTo>
                <a:lnTo>
                  <a:pt x="13285" y="3918"/>
                </a:lnTo>
                <a:lnTo>
                  <a:pt x="13188" y="3893"/>
                </a:lnTo>
                <a:lnTo>
                  <a:pt x="13042" y="3869"/>
                </a:lnTo>
                <a:close/>
                <a:moveTo>
                  <a:pt x="973" y="8298"/>
                </a:moveTo>
                <a:lnTo>
                  <a:pt x="998" y="8882"/>
                </a:lnTo>
                <a:lnTo>
                  <a:pt x="925" y="8906"/>
                </a:lnTo>
                <a:lnTo>
                  <a:pt x="827" y="8979"/>
                </a:lnTo>
                <a:lnTo>
                  <a:pt x="730" y="9052"/>
                </a:lnTo>
                <a:lnTo>
                  <a:pt x="487" y="9320"/>
                </a:lnTo>
                <a:lnTo>
                  <a:pt x="487" y="8955"/>
                </a:lnTo>
                <a:lnTo>
                  <a:pt x="560" y="8906"/>
                </a:lnTo>
                <a:lnTo>
                  <a:pt x="608" y="8809"/>
                </a:lnTo>
                <a:lnTo>
                  <a:pt x="803" y="8541"/>
                </a:lnTo>
                <a:lnTo>
                  <a:pt x="973" y="8298"/>
                </a:lnTo>
                <a:close/>
                <a:moveTo>
                  <a:pt x="16935" y="8541"/>
                </a:moveTo>
                <a:lnTo>
                  <a:pt x="16935" y="8979"/>
                </a:lnTo>
                <a:lnTo>
                  <a:pt x="16960" y="9247"/>
                </a:lnTo>
                <a:lnTo>
                  <a:pt x="16716" y="9393"/>
                </a:lnTo>
                <a:lnTo>
                  <a:pt x="16497" y="9539"/>
                </a:lnTo>
                <a:lnTo>
                  <a:pt x="16376" y="9660"/>
                </a:lnTo>
                <a:lnTo>
                  <a:pt x="16376" y="9198"/>
                </a:lnTo>
                <a:lnTo>
                  <a:pt x="16424" y="9149"/>
                </a:lnTo>
                <a:lnTo>
                  <a:pt x="16497" y="9076"/>
                </a:lnTo>
                <a:lnTo>
                  <a:pt x="16595" y="8930"/>
                </a:lnTo>
                <a:lnTo>
                  <a:pt x="16935" y="8541"/>
                </a:lnTo>
                <a:close/>
                <a:moveTo>
                  <a:pt x="998" y="9076"/>
                </a:moveTo>
                <a:lnTo>
                  <a:pt x="1022" y="9685"/>
                </a:lnTo>
                <a:lnTo>
                  <a:pt x="925" y="9709"/>
                </a:lnTo>
                <a:lnTo>
                  <a:pt x="827" y="9782"/>
                </a:lnTo>
                <a:lnTo>
                  <a:pt x="657" y="9904"/>
                </a:lnTo>
                <a:lnTo>
                  <a:pt x="535" y="10025"/>
                </a:lnTo>
                <a:lnTo>
                  <a:pt x="511" y="9636"/>
                </a:lnTo>
                <a:lnTo>
                  <a:pt x="584" y="9587"/>
                </a:lnTo>
                <a:lnTo>
                  <a:pt x="852" y="9247"/>
                </a:lnTo>
                <a:lnTo>
                  <a:pt x="998" y="9076"/>
                </a:lnTo>
                <a:close/>
                <a:moveTo>
                  <a:pt x="16960" y="9368"/>
                </a:moveTo>
                <a:lnTo>
                  <a:pt x="16935" y="9806"/>
                </a:lnTo>
                <a:lnTo>
                  <a:pt x="16741" y="9928"/>
                </a:lnTo>
                <a:lnTo>
                  <a:pt x="16546" y="10074"/>
                </a:lnTo>
                <a:lnTo>
                  <a:pt x="16400" y="10196"/>
                </a:lnTo>
                <a:lnTo>
                  <a:pt x="16376" y="9952"/>
                </a:lnTo>
                <a:lnTo>
                  <a:pt x="16449" y="9855"/>
                </a:lnTo>
                <a:lnTo>
                  <a:pt x="16668" y="9636"/>
                </a:lnTo>
                <a:lnTo>
                  <a:pt x="16960" y="9368"/>
                </a:lnTo>
                <a:close/>
                <a:moveTo>
                  <a:pt x="16935" y="10001"/>
                </a:moveTo>
                <a:lnTo>
                  <a:pt x="16935" y="10342"/>
                </a:lnTo>
                <a:lnTo>
                  <a:pt x="16814" y="10415"/>
                </a:lnTo>
                <a:lnTo>
                  <a:pt x="16668" y="10488"/>
                </a:lnTo>
                <a:lnTo>
                  <a:pt x="16424" y="10682"/>
                </a:lnTo>
                <a:lnTo>
                  <a:pt x="16400" y="10488"/>
                </a:lnTo>
                <a:lnTo>
                  <a:pt x="16546" y="10342"/>
                </a:lnTo>
                <a:lnTo>
                  <a:pt x="16692" y="10220"/>
                </a:lnTo>
                <a:lnTo>
                  <a:pt x="16935" y="10001"/>
                </a:lnTo>
                <a:close/>
                <a:moveTo>
                  <a:pt x="1046" y="10050"/>
                </a:moveTo>
                <a:lnTo>
                  <a:pt x="1046" y="10415"/>
                </a:lnTo>
                <a:lnTo>
                  <a:pt x="949" y="10463"/>
                </a:lnTo>
                <a:lnTo>
                  <a:pt x="852" y="10512"/>
                </a:lnTo>
                <a:lnTo>
                  <a:pt x="681" y="10682"/>
                </a:lnTo>
                <a:lnTo>
                  <a:pt x="584" y="10755"/>
                </a:lnTo>
                <a:lnTo>
                  <a:pt x="560" y="10536"/>
                </a:lnTo>
                <a:lnTo>
                  <a:pt x="657" y="10463"/>
                </a:lnTo>
                <a:lnTo>
                  <a:pt x="730" y="10390"/>
                </a:lnTo>
                <a:lnTo>
                  <a:pt x="876" y="10220"/>
                </a:lnTo>
                <a:lnTo>
                  <a:pt x="1046" y="10050"/>
                </a:lnTo>
                <a:close/>
                <a:moveTo>
                  <a:pt x="4185" y="2385"/>
                </a:moveTo>
                <a:lnTo>
                  <a:pt x="5158" y="2409"/>
                </a:lnTo>
                <a:lnTo>
                  <a:pt x="6132" y="2434"/>
                </a:lnTo>
                <a:lnTo>
                  <a:pt x="7129" y="2458"/>
                </a:lnTo>
                <a:lnTo>
                  <a:pt x="8103" y="2482"/>
                </a:lnTo>
                <a:lnTo>
                  <a:pt x="15938" y="2482"/>
                </a:lnTo>
                <a:lnTo>
                  <a:pt x="15938" y="2823"/>
                </a:lnTo>
                <a:lnTo>
                  <a:pt x="15913" y="3164"/>
                </a:lnTo>
                <a:lnTo>
                  <a:pt x="15889" y="3529"/>
                </a:lnTo>
                <a:lnTo>
                  <a:pt x="15913" y="3869"/>
                </a:lnTo>
                <a:lnTo>
                  <a:pt x="15938" y="5013"/>
                </a:lnTo>
                <a:lnTo>
                  <a:pt x="15938" y="5597"/>
                </a:lnTo>
                <a:lnTo>
                  <a:pt x="15938" y="6181"/>
                </a:lnTo>
                <a:lnTo>
                  <a:pt x="15913" y="7300"/>
                </a:lnTo>
                <a:lnTo>
                  <a:pt x="15889" y="8419"/>
                </a:lnTo>
                <a:lnTo>
                  <a:pt x="15889" y="9539"/>
                </a:lnTo>
                <a:lnTo>
                  <a:pt x="15913" y="10123"/>
                </a:lnTo>
                <a:lnTo>
                  <a:pt x="15938" y="10682"/>
                </a:lnTo>
                <a:lnTo>
                  <a:pt x="14161" y="10634"/>
                </a:lnTo>
                <a:lnTo>
                  <a:pt x="13285" y="10609"/>
                </a:lnTo>
                <a:lnTo>
                  <a:pt x="12385" y="10609"/>
                </a:lnTo>
                <a:lnTo>
                  <a:pt x="11315" y="10585"/>
                </a:lnTo>
                <a:lnTo>
                  <a:pt x="10220" y="10561"/>
                </a:lnTo>
                <a:lnTo>
                  <a:pt x="9149" y="10536"/>
                </a:lnTo>
                <a:lnTo>
                  <a:pt x="8614" y="10536"/>
                </a:lnTo>
                <a:lnTo>
                  <a:pt x="8054" y="10561"/>
                </a:lnTo>
                <a:lnTo>
                  <a:pt x="7056" y="10609"/>
                </a:lnTo>
                <a:lnTo>
                  <a:pt x="6059" y="10609"/>
                </a:lnTo>
                <a:lnTo>
                  <a:pt x="5037" y="10634"/>
                </a:lnTo>
                <a:lnTo>
                  <a:pt x="4039" y="10658"/>
                </a:lnTo>
                <a:lnTo>
                  <a:pt x="3334" y="10707"/>
                </a:lnTo>
                <a:lnTo>
                  <a:pt x="2604" y="10755"/>
                </a:lnTo>
                <a:lnTo>
                  <a:pt x="2068" y="10731"/>
                </a:lnTo>
                <a:lnTo>
                  <a:pt x="1533" y="10707"/>
                </a:lnTo>
                <a:lnTo>
                  <a:pt x="1460" y="8833"/>
                </a:lnTo>
                <a:lnTo>
                  <a:pt x="1436" y="7908"/>
                </a:lnTo>
                <a:lnTo>
                  <a:pt x="1411" y="6959"/>
                </a:lnTo>
                <a:lnTo>
                  <a:pt x="1460" y="5840"/>
                </a:lnTo>
                <a:lnTo>
                  <a:pt x="1509" y="4672"/>
                </a:lnTo>
                <a:lnTo>
                  <a:pt x="1533" y="3529"/>
                </a:lnTo>
                <a:lnTo>
                  <a:pt x="1509" y="2945"/>
                </a:lnTo>
                <a:lnTo>
                  <a:pt x="1484" y="2385"/>
                </a:lnTo>
                <a:lnTo>
                  <a:pt x="1703" y="2385"/>
                </a:lnTo>
                <a:lnTo>
                  <a:pt x="1947" y="2409"/>
                </a:lnTo>
                <a:lnTo>
                  <a:pt x="2409" y="2434"/>
                </a:lnTo>
                <a:lnTo>
                  <a:pt x="3285" y="2409"/>
                </a:lnTo>
                <a:lnTo>
                  <a:pt x="4185" y="2385"/>
                </a:lnTo>
                <a:close/>
                <a:moveTo>
                  <a:pt x="12288" y="11096"/>
                </a:moveTo>
                <a:lnTo>
                  <a:pt x="12531" y="11120"/>
                </a:lnTo>
                <a:lnTo>
                  <a:pt x="12434" y="11193"/>
                </a:lnTo>
                <a:lnTo>
                  <a:pt x="12191" y="11364"/>
                </a:lnTo>
                <a:lnTo>
                  <a:pt x="12118" y="11437"/>
                </a:lnTo>
                <a:lnTo>
                  <a:pt x="11874" y="11437"/>
                </a:lnTo>
                <a:lnTo>
                  <a:pt x="11923" y="11388"/>
                </a:lnTo>
                <a:lnTo>
                  <a:pt x="12118" y="11242"/>
                </a:lnTo>
                <a:lnTo>
                  <a:pt x="12288" y="11096"/>
                </a:lnTo>
                <a:close/>
                <a:moveTo>
                  <a:pt x="11290" y="11072"/>
                </a:moveTo>
                <a:lnTo>
                  <a:pt x="11972" y="11096"/>
                </a:lnTo>
                <a:lnTo>
                  <a:pt x="11753" y="11193"/>
                </a:lnTo>
                <a:lnTo>
                  <a:pt x="11534" y="11339"/>
                </a:lnTo>
                <a:lnTo>
                  <a:pt x="11388" y="11437"/>
                </a:lnTo>
                <a:lnTo>
                  <a:pt x="10877" y="11461"/>
                </a:lnTo>
                <a:lnTo>
                  <a:pt x="10925" y="11412"/>
                </a:lnTo>
                <a:lnTo>
                  <a:pt x="11120" y="11242"/>
                </a:lnTo>
                <a:lnTo>
                  <a:pt x="11217" y="11169"/>
                </a:lnTo>
                <a:lnTo>
                  <a:pt x="11290" y="11072"/>
                </a:lnTo>
                <a:close/>
                <a:moveTo>
                  <a:pt x="13115" y="11120"/>
                </a:moveTo>
                <a:lnTo>
                  <a:pt x="12920" y="11291"/>
                </a:lnTo>
                <a:lnTo>
                  <a:pt x="12775" y="11461"/>
                </a:lnTo>
                <a:lnTo>
                  <a:pt x="12604" y="11461"/>
                </a:lnTo>
                <a:lnTo>
                  <a:pt x="12945" y="11120"/>
                </a:lnTo>
                <a:close/>
                <a:moveTo>
                  <a:pt x="1509" y="11145"/>
                </a:moveTo>
                <a:lnTo>
                  <a:pt x="1776" y="11218"/>
                </a:lnTo>
                <a:lnTo>
                  <a:pt x="2044" y="11266"/>
                </a:lnTo>
                <a:lnTo>
                  <a:pt x="1849" y="11388"/>
                </a:lnTo>
                <a:lnTo>
                  <a:pt x="1679" y="11510"/>
                </a:lnTo>
                <a:lnTo>
                  <a:pt x="1095" y="11510"/>
                </a:lnTo>
                <a:lnTo>
                  <a:pt x="1241" y="11364"/>
                </a:lnTo>
                <a:lnTo>
                  <a:pt x="1387" y="11266"/>
                </a:lnTo>
                <a:lnTo>
                  <a:pt x="1509" y="11145"/>
                </a:lnTo>
                <a:close/>
                <a:moveTo>
                  <a:pt x="13504" y="11145"/>
                </a:moveTo>
                <a:lnTo>
                  <a:pt x="14234" y="11169"/>
                </a:lnTo>
                <a:lnTo>
                  <a:pt x="14088" y="11242"/>
                </a:lnTo>
                <a:lnTo>
                  <a:pt x="13942" y="11315"/>
                </a:lnTo>
                <a:lnTo>
                  <a:pt x="13821" y="11412"/>
                </a:lnTo>
                <a:lnTo>
                  <a:pt x="13723" y="11510"/>
                </a:lnTo>
                <a:lnTo>
                  <a:pt x="13139" y="11485"/>
                </a:lnTo>
                <a:lnTo>
                  <a:pt x="13285" y="11339"/>
                </a:lnTo>
                <a:lnTo>
                  <a:pt x="13504" y="11145"/>
                </a:lnTo>
                <a:close/>
                <a:moveTo>
                  <a:pt x="16960" y="10999"/>
                </a:moveTo>
                <a:lnTo>
                  <a:pt x="17008" y="11485"/>
                </a:lnTo>
                <a:lnTo>
                  <a:pt x="16935" y="11461"/>
                </a:lnTo>
                <a:lnTo>
                  <a:pt x="16887" y="11461"/>
                </a:lnTo>
                <a:lnTo>
                  <a:pt x="16570" y="11510"/>
                </a:lnTo>
                <a:lnTo>
                  <a:pt x="16765" y="11242"/>
                </a:lnTo>
                <a:lnTo>
                  <a:pt x="16960" y="10999"/>
                </a:lnTo>
                <a:close/>
                <a:moveTo>
                  <a:pt x="15037" y="11169"/>
                </a:moveTo>
                <a:lnTo>
                  <a:pt x="14818" y="11339"/>
                </a:lnTo>
                <a:lnTo>
                  <a:pt x="14697" y="11461"/>
                </a:lnTo>
                <a:lnTo>
                  <a:pt x="14624" y="11558"/>
                </a:lnTo>
                <a:lnTo>
                  <a:pt x="14259" y="11558"/>
                </a:lnTo>
                <a:lnTo>
                  <a:pt x="14551" y="11364"/>
                </a:lnTo>
                <a:lnTo>
                  <a:pt x="14697" y="11266"/>
                </a:lnTo>
                <a:lnTo>
                  <a:pt x="14818" y="11169"/>
                </a:lnTo>
                <a:close/>
                <a:moveTo>
                  <a:pt x="15962" y="11193"/>
                </a:moveTo>
                <a:lnTo>
                  <a:pt x="15913" y="11242"/>
                </a:lnTo>
                <a:lnTo>
                  <a:pt x="15743" y="11388"/>
                </a:lnTo>
                <a:lnTo>
                  <a:pt x="15621" y="11558"/>
                </a:lnTo>
                <a:lnTo>
                  <a:pt x="15037" y="11558"/>
                </a:lnTo>
                <a:lnTo>
                  <a:pt x="15183" y="11412"/>
                </a:lnTo>
                <a:lnTo>
                  <a:pt x="15329" y="11291"/>
                </a:lnTo>
                <a:lnTo>
                  <a:pt x="15500" y="11193"/>
                </a:lnTo>
                <a:close/>
                <a:moveTo>
                  <a:pt x="16935" y="10366"/>
                </a:moveTo>
                <a:lnTo>
                  <a:pt x="16960" y="10853"/>
                </a:lnTo>
                <a:lnTo>
                  <a:pt x="16765" y="10974"/>
                </a:lnTo>
                <a:lnTo>
                  <a:pt x="16570" y="11120"/>
                </a:lnTo>
                <a:lnTo>
                  <a:pt x="16400" y="11315"/>
                </a:lnTo>
                <a:lnTo>
                  <a:pt x="16230" y="11534"/>
                </a:lnTo>
                <a:lnTo>
                  <a:pt x="15962" y="11558"/>
                </a:lnTo>
                <a:lnTo>
                  <a:pt x="16084" y="11412"/>
                </a:lnTo>
                <a:lnTo>
                  <a:pt x="16181" y="11315"/>
                </a:lnTo>
                <a:lnTo>
                  <a:pt x="16230" y="11266"/>
                </a:lnTo>
                <a:lnTo>
                  <a:pt x="16278" y="11193"/>
                </a:lnTo>
                <a:lnTo>
                  <a:pt x="16376" y="11169"/>
                </a:lnTo>
                <a:lnTo>
                  <a:pt x="16449" y="11096"/>
                </a:lnTo>
                <a:lnTo>
                  <a:pt x="16497" y="11023"/>
                </a:lnTo>
                <a:lnTo>
                  <a:pt x="16497" y="10926"/>
                </a:lnTo>
                <a:lnTo>
                  <a:pt x="16570" y="10877"/>
                </a:lnTo>
                <a:lnTo>
                  <a:pt x="16789" y="10634"/>
                </a:lnTo>
                <a:lnTo>
                  <a:pt x="16887" y="10512"/>
                </a:lnTo>
                <a:lnTo>
                  <a:pt x="16935" y="10366"/>
                </a:lnTo>
                <a:close/>
                <a:moveTo>
                  <a:pt x="1071" y="10780"/>
                </a:moveTo>
                <a:lnTo>
                  <a:pt x="1071" y="10828"/>
                </a:lnTo>
                <a:lnTo>
                  <a:pt x="1071" y="10901"/>
                </a:lnTo>
                <a:lnTo>
                  <a:pt x="1119" y="10974"/>
                </a:lnTo>
                <a:lnTo>
                  <a:pt x="1144" y="10999"/>
                </a:lnTo>
                <a:lnTo>
                  <a:pt x="1192" y="11047"/>
                </a:lnTo>
                <a:lnTo>
                  <a:pt x="1022" y="11169"/>
                </a:lnTo>
                <a:lnTo>
                  <a:pt x="827" y="11339"/>
                </a:lnTo>
                <a:lnTo>
                  <a:pt x="730" y="11461"/>
                </a:lnTo>
                <a:lnTo>
                  <a:pt x="657" y="11558"/>
                </a:lnTo>
                <a:lnTo>
                  <a:pt x="608" y="11583"/>
                </a:lnTo>
                <a:lnTo>
                  <a:pt x="608" y="11266"/>
                </a:lnTo>
                <a:lnTo>
                  <a:pt x="681" y="11193"/>
                </a:lnTo>
                <a:lnTo>
                  <a:pt x="754" y="11120"/>
                </a:lnTo>
                <a:lnTo>
                  <a:pt x="949" y="10901"/>
                </a:lnTo>
                <a:lnTo>
                  <a:pt x="1071" y="10780"/>
                </a:lnTo>
                <a:close/>
                <a:moveTo>
                  <a:pt x="2750" y="11266"/>
                </a:moveTo>
                <a:lnTo>
                  <a:pt x="2604" y="11412"/>
                </a:lnTo>
                <a:lnTo>
                  <a:pt x="2458" y="11583"/>
                </a:lnTo>
                <a:lnTo>
                  <a:pt x="2117" y="11534"/>
                </a:lnTo>
                <a:lnTo>
                  <a:pt x="2141" y="11510"/>
                </a:lnTo>
                <a:lnTo>
                  <a:pt x="2287" y="11388"/>
                </a:lnTo>
                <a:lnTo>
                  <a:pt x="2385" y="11266"/>
                </a:lnTo>
                <a:close/>
                <a:moveTo>
                  <a:pt x="8176" y="11072"/>
                </a:moveTo>
                <a:lnTo>
                  <a:pt x="8127" y="11120"/>
                </a:lnTo>
                <a:lnTo>
                  <a:pt x="7884" y="11339"/>
                </a:lnTo>
                <a:lnTo>
                  <a:pt x="7665" y="11583"/>
                </a:lnTo>
                <a:lnTo>
                  <a:pt x="7251" y="11583"/>
                </a:lnTo>
                <a:lnTo>
                  <a:pt x="7373" y="11461"/>
                </a:lnTo>
                <a:lnTo>
                  <a:pt x="7738" y="11096"/>
                </a:lnTo>
                <a:lnTo>
                  <a:pt x="8176" y="11072"/>
                </a:lnTo>
                <a:close/>
                <a:moveTo>
                  <a:pt x="9125" y="11047"/>
                </a:moveTo>
                <a:lnTo>
                  <a:pt x="8979" y="11145"/>
                </a:lnTo>
                <a:lnTo>
                  <a:pt x="8735" y="11339"/>
                </a:lnTo>
                <a:lnTo>
                  <a:pt x="8614" y="11461"/>
                </a:lnTo>
                <a:lnTo>
                  <a:pt x="8541" y="11583"/>
                </a:lnTo>
                <a:lnTo>
                  <a:pt x="8030" y="11583"/>
                </a:lnTo>
                <a:lnTo>
                  <a:pt x="8224" y="11388"/>
                </a:lnTo>
                <a:lnTo>
                  <a:pt x="8468" y="11169"/>
                </a:lnTo>
                <a:lnTo>
                  <a:pt x="8614" y="11072"/>
                </a:lnTo>
                <a:lnTo>
                  <a:pt x="9125" y="11047"/>
                </a:lnTo>
                <a:close/>
                <a:moveTo>
                  <a:pt x="10317" y="11047"/>
                </a:moveTo>
                <a:lnTo>
                  <a:pt x="10828" y="11072"/>
                </a:lnTo>
                <a:lnTo>
                  <a:pt x="10731" y="11120"/>
                </a:lnTo>
                <a:lnTo>
                  <a:pt x="10512" y="11315"/>
                </a:lnTo>
                <a:lnTo>
                  <a:pt x="10414" y="11412"/>
                </a:lnTo>
                <a:lnTo>
                  <a:pt x="10341" y="11534"/>
                </a:lnTo>
                <a:lnTo>
                  <a:pt x="9733" y="11583"/>
                </a:lnTo>
                <a:lnTo>
                  <a:pt x="10001" y="11315"/>
                </a:lnTo>
                <a:lnTo>
                  <a:pt x="10317" y="11072"/>
                </a:lnTo>
                <a:lnTo>
                  <a:pt x="10317" y="11047"/>
                </a:lnTo>
                <a:close/>
                <a:moveTo>
                  <a:pt x="7446" y="11096"/>
                </a:moveTo>
                <a:lnTo>
                  <a:pt x="7227" y="11242"/>
                </a:lnTo>
                <a:lnTo>
                  <a:pt x="7032" y="11388"/>
                </a:lnTo>
                <a:lnTo>
                  <a:pt x="6935" y="11485"/>
                </a:lnTo>
                <a:lnTo>
                  <a:pt x="6862" y="11583"/>
                </a:lnTo>
                <a:lnTo>
                  <a:pt x="6618" y="11607"/>
                </a:lnTo>
                <a:lnTo>
                  <a:pt x="6156" y="11607"/>
                </a:lnTo>
                <a:lnTo>
                  <a:pt x="6424" y="11388"/>
                </a:lnTo>
                <a:lnTo>
                  <a:pt x="6594" y="11266"/>
                </a:lnTo>
                <a:lnTo>
                  <a:pt x="6667" y="11193"/>
                </a:lnTo>
                <a:lnTo>
                  <a:pt x="6740" y="11120"/>
                </a:lnTo>
                <a:lnTo>
                  <a:pt x="7446" y="11096"/>
                </a:lnTo>
                <a:close/>
                <a:moveTo>
                  <a:pt x="10122" y="11047"/>
                </a:moveTo>
                <a:lnTo>
                  <a:pt x="9928" y="11169"/>
                </a:lnTo>
                <a:lnTo>
                  <a:pt x="9733" y="11291"/>
                </a:lnTo>
                <a:lnTo>
                  <a:pt x="9563" y="11437"/>
                </a:lnTo>
                <a:lnTo>
                  <a:pt x="9392" y="11607"/>
                </a:lnTo>
                <a:lnTo>
                  <a:pt x="8906" y="11607"/>
                </a:lnTo>
                <a:lnTo>
                  <a:pt x="9149" y="11364"/>
                </a:lnTo>
                <a:lnTo>
                  <a:pt x="9490" y="11047"/>
                </a:lnTo>
                <a:close/>
                <a:moveTo>
                  <a:pt x="3650" y="11193"/>
                </a:moveTo>
                <a:lnTo>
                  <a:pt x="3382" y="11364"/>
                </a:lnTo>
                <a:lnTo>
                  <a:pt x="3261" y="11485"/>
                </a:lnTo>
                <a:lnTo>
                  <a:pt x="3139" y="11631"/>
                </a:lnTo>
                <a:lnTo>
                  <a:pt x="2798" y="11607"/>
                </a:lnTo>
                <a:lnTo>
                  <a:pt x="3066" y="11242"/>
                </a:lnTo>
                <a:lnTo>
                  <a:pt x="3650" y="11193"/>
                </a:lnTo>
                <a:close/>
                <a:moveTo>
                  <a:pt x="4331" y="11145"/>
                </a:moveTo>
                <a:lnTo>
                  <a:pt x="4112" y="11315"/>
                </a:lnTo>
                <a:lnTo>
                  <a:pt x="3966" y="11461"/>
                </a:lnTo>
                <a:lnTo>
                  <a:pt x="3869" y="11558"/>
                </a:lnTo>
                <a:lnTo>
                  <a:pt x="3772" y="11656"/>
                </a:lnTo>
                <a:lnTo>
                  <a:pt x="3407" y="11656"/>
                </a:lnTo>
                <a:lnTo>
                  <a:pt x="3577" y="11485"/>
                </a:lnTo>
                <a:lnTo>
                  <a:pt x="3699" y="11339"/>
                </a:lnTo>
                <a:lnTo>
                  <a:pt x="3820" y="11169"/>
                </a:lnTo>
                <a:lnTo>
                  <a:pt x="4331" y="11145"/>
                </a:lnTo>
                <a:close/>
                <a:moveTo>
                  <a:pt x="6375" y="11120"/>
                </a:moveTo>
                <a:lnTo>
                  <a:pt x="6205" y="11242"/>
                </a:lnTo>
                <a:lnTo>
                  <a:pt x="5986" y="11412"/>
                </a:lnTo>
                <a:lnTo>
                  <a:pt x="5888" y="11510"/>
                </a:lnTo>
                <a:lnTo>
                  <a:pt x="5815" y="11631"/>
                </a:lnTo>
                <a:lnTo>
                  <a:pt x="5037" y="11656"/>
                </a:lnTo>
                <a:lnTo>
                  <a:pt x="5353" y="11339"/>
                </a:lnTo>
                <a:lnTo>
                  <a:pt x="5572" y="11169"/>
                </a:lnTo>
                <a:lnTo>
                  <a:pt x="5596" y="11120"/>
                </a:lnTo>
                <a:close/>
                <a:moveTo>
                  <a:pt x="5134" y="11145"/>
                </a:moveTo>
                <a:lnTo>
                  <a:pt x="4964" y="11291"/>
                </a:lnTo>
                <a:lnTo>
                  <a:pt x="4794" y="11461"/>
                </a:lnTo>
                <a:lnTo>
                  <a:pt x="4769" y="11510"/>
                </a:lnTo>
                <a:lnTo>
                  <a:pt x="4769" y="11583"/>
                </a:lnTo>
                <a:lnTo>
                  <a:pt x="4769" y="11631"/>
                </a:lnTo>
                <a:lnTo>
                  <a:pt x="4794" y="11656"/>
                </a:lnTo>
                <a:lnTo>
                  <a:pt x="4137" y="11680"/>
                </a:lnTo>
                <a:lnTo>
                  <a:pt x="4137" y="11680"/>
                </a:lnTo>
                <a:lnTo>
                  <a:pt x="4258" y="11510"/>
                </a:lnTo>
                <a:lnTo>
                  <a:pt x="4404" y="11388"/>
                </a:lnTo>
                <a:lnTo>
                  <a:pt x="4575" y="11266"/>
                </a:lnTo>
                <a:lnTo>
                  <a:pt x="4672" y="11218"/>
                </a:lnTo>
                <a:lnTo>
                  <a:pt x="4721" y="11145"/>
                </a:lnTo>
                <a:close/>
                <a:moveTo>
                  <a:pt x="8541" y="0"/>
                </a:moveTo>
                <a:lnTo>
                  <a:pt x="8468" y="49"/>
                </a:lnTo>
                <a:lnTo>
                  <a:pt x="8395" y="146"/>
                </a:lnTo>
                <a:lnTo>
                  <a:pt x="8370" y="244"/>
                </a:lnTo>
                <a:lnTo>
                  <a:pt x="8346" y="463"/>
                </a:lnTo>
                <a:lnTo>
                  <a:pt x="8370" y="706"/>
                </a:lnTo>
                <a:lnTo>
                  <a:pt x="8419" y="949"/>
                </a:lnTo>
                <a:lnTo>
                  <a:pt x="4842" y="974"/>
                </a:lnTo>
                <a:lnTo>
                  <a:pt x="2555" y="998"/>
                </a:lnTo>
                <a:lnTo>
                  <a:pt x="1411" y="1022"/>
                </a:lnTo>
                <a:lnTo>
                  <a:pt x="827" y="1022"/>
                </a:lnTo>
                <a:lnTo>
                  <a:pt x="511" y="1047"/>
                </a:lnTo>
                <a:lnTo>
                  <a:pt x="243" y="1120"/>
                </a:lnTo>
                <a:lnTo>
                  <a:pt x="195" y="1144"/>
                </a:lnTo>
                <a:lnTo>
                  <a:pt x="170" y="1193"/>
                </a:lnTo>
                <a:lnTo>
                  <a:pt x="146" y="1241"/>
                </a:lnTo>
                <a:lnTo>
                  <a:pt x="170" y="1290"/>
                </a:lnTo>
                <a:lnTo>
                  <a:pt x="146" y="1314"/>
                </a:lnTo>
                <a:lnTo>
                  <a:pt x="73" y="1509"/>
                </a:lnTo>
                <a:lnTo>
                  <a:pt x="24" y="1704"/>
                </a:lnTo>
                <a:lnTo>
                  <a:pt x="0" y="1923"/>
                </a:lnTo>
                <a:lnTo>
                  <a:pt x="0" y="2142"/>
                </a:lnTo>
                <a:lnTo>
                  <a:pt x="24" y="2580"/>
                </a:lnTo>
                <a:lnTo>
                  <a:pt x="73" y="2993"/>
                </a:lnTo>
                <a:lnTo>
                  <a:pt x="97" y="3626"/>
                </a:lnTo>
                <a:lnTo>
                  <a:pt x="122" y="4234"/>
                </a:lnTo>
                <a:lnTo>
                  <a:pt x="122" y="5475"/>
                </a:lnTo>
                <a:lnTo>
                  <a:pt x="97" y="6302"/>
                </a:lnTo>
                <a:lnTo>
                  <a:pt x="73" y="7130"/>
                </a:lnTo>
                <a:lnTo>
                  <a:pt x="49" y="7957"/>
                </a:lnTo>
                <a:lnTo>
                  <a:pt x="49" y="8784"/>
                </a:lnTo>
                <a:lnTo>
                  <a:pt x="73" y="9563"/>
                </a:lnTo>
                <a:lnTo>
                  <a:pt x="97" y="10317"/>
                </a:lnTo>
                <a:lnTo>
                  <a:pt x="146" y="11072"/>
                </a:lnTo>
                <a:lnTo>
                  <a:pt x="170" y="11850"/>
                </a:lnTo>
                <a:lnTo>
                  <a:pt x="195" y="11923"/>
                </a:lnTo>
                <a:lnTo>
                  <a:pt x="219" y="11972"/>
                </a:lnTo>
                <a:lnTo>
                  <a:pt x="268" y="12020"/>
                </a:lnTo>
                <a:lnTo>
                  <a:pt x="316" y="12045"/>
                </a:lnTo>
                <a:lnTo>
                  <a:pt x="438" y="12045"/>
                </a:lnTo>
                <a:lnTo>
                  <a:pt x="511" y="12020"/>
                </a:lnTo>
                <a:lnTo>
                  <a:pt x="560" y="11996"/>
                </a:lnTo>
                <a:lnTo>
                  <a:pt x="560" y="11972"/>
                </a:lnTo>
                <a:lnTo>
                  <a:pt x="681" y="11923"/>
                </a:lnTo>
                <a:lnTo>
                  <a:pt x="803" y="11899"/>
                </a:lnTo>
                <a:lnTo>
                  <a:pt x="949" y="11874"/>
                </a:lnTo>
                <a:lnTo>
                  <a:pt x="1119" y="11874"/>
                </a:lnTo>
                <a:lnTo>
                  <a:pt x="1436" y="11899"/>
                </a:lnTo>
                <a:lnTo>
                  <a:pt x="1679" y="11923"/>
                </a:lnTo>
                <a:lnTo>
                  <a:pt x="2360" y="11972"/>
                </a:lnTo>
                <a:lnTo>
                  <a:pt x="3042" y="12045"/>
                </a:lnTo>
                <a:lnTo>
                  <a:pt x="3747" y="12093"/>
                </a:lnTo>
                <a:lnTo>
                  <a:pt x="4477" y="12118"/>
                </a:lnTo>
                <a:lnTo>
                  <a:pt x="4404" y="12215"/>
                </a:lnTo>
                <a:lnTo>
                  <a:pt x="4307" y="12337"/>
                </a:lnTo>
                <a:lnTo>
                  <a:pt x="4161" y="12580"/>
                </a:lnTo>
                <a:lnTo>
                  <a:pt x="3991" y="13018"/>
                </a:lnTo>
                <a:lnTo>
                  <a:pt x="3845" y="13334"/>
                </a:lnTo>
                <a:lnTo>
                  <a:pt x="3674" y="13651"/>
                </a:lnTo>
                <a:lnTo>
                  <a:pt x="3358" y="14283"/>
                </a:lnTo>
                <a:lnTo>
                  <a:pt x="3236" y="14502"/>
                </a:lnTo>
                <a:lnTo>
                  <a:pt x="3139" y="14746"/>
                </a:lnTo>
                <a:lnTo>
                  <a:pt x="3090" y="14843"/>
                </a:lnTo>
                <a:lnTo>
                  <a:pt x="3090" y="14965"/>
                </a:lnTo>
                <a:lnTo>
                  <a:pt x="3090" y="15086"/>
                </a:lnTo>
                <a:lnTo>
                  <a:pt x="3139" y="15232"/>
                </a:lnTo>
                <a:lnTo>
                  <a:pt x="3188" y="15281"/>
                </a:lnTo>
                <a:lnTo>
                  <a:pt x="3236" y="15305"/>
                </a:lnTo>
                <a:lnTo>
                  <a:pt x="3309" y="15330"/>
                </a:lnTo>
                <a:lnTo>
                  <a:pt x="3382" y="15305"/>
                </a:lnTo>
                <a:lnTo>
                  <a:pt x="3480" y="15281"/>
                </a:lnTo>
                <a:lnTo>
                  <a:pt x="3553" y="15208"/>
                </a:lnTo>
                <a:lnTo>
                  <a:pt x="3601" y="15159"/>
                </a:lnTo>
                <a:lnTo>
                  <a:pt x="3650" y="15086"/>
                </a:lnTo>
                <a:lnTo>
                  <a:pt x="3747" y="14916"/>
                </a:lnTo>
                <a:lnTo>
                  <a:pt x="3820" y="14721"/>
                </a:lnTo>
                <a:lnTo>
                  <a:pt x="4088" y="14210"/>
                </a:lnTo>
                <a:lnTo>
                  <a:pt x="4331" y="13699"/>
                </a:lnTo>
                <a:lnTo>
                  <a:pt x="4526" y="13237"/>
                </a:lnTo>
                <a:lnTo>
                  <a:pt x="4721" y="12750"/>
                </a:lnTo>
                <a:lnTo>
                  <a:pt x="4867" y="12434"/>
                </a:lnTo>
                <a:lnTo>
                  <a:pt x="4939" y="12264"/>
                </a:lnTo>
                <a:lnTo>
                  <a:pt x="4988" y="12118"/>
                </a:lnTo>
                <a:lnTo>
                  <a:pt x="6180" y="12045"/>
                </a:lnTo>
                <a:lnTo>
                  <a:pt x="7348" y="11996"/>
                </a:lnTo>
                <a:lnTo>
                  <a:pt x="7932" y="11996"/>
                </a:lnTo>
                <a:lnTo>
                  <a:pt x="8516" y="12020"/>
                </a:lnTo>
                <a:lnTo>
                  <a:pt x="9684" y="12020"/>
                </a:lnTo>
                <a:lnTo>
                  <a:pt x="10341" y="11996"/>
                </a:lnTo>
                <a:lnTo>
                  <a:pt x="10998" y="11947"/>
                </a:lnTo>
                <a:lnTo>
                  <a:pt x="11631" y="11874"/>
                </a:lnTo>
                <a:lnTo>
                  <a:pt x="12337" y="11874"/>
                </a:lnTo>
                <a:lnTo>
                  <a:pt x="12337" y="11996"/>
                </a:lnTo>
                <a:lnTo>
                  <a:pt x="12434" y="12410"/>
                </a:lnTo>
                <a:lnTo>
                  <a:pt x="12580" y="12799"/>
                </a:lnTo>
                <a:lnTo>
                  <a:pt x="12775" y="13188"/>
                </a:lnTo>
                <a:lnTo>
                  <a:pt x="12969" y="13578"/>
                </a:lnTo>
                <a:lnTo>
                  <a:pt x="13188" y="13943"/>
                </a:lnTo>
                <a:lnTo>
                  <a:pt x="13431" y="14308"/>
                </a:lnTo>
                <a:lnTo>
                  <a:pt x="13918" y="15013"/>
                </a:lnTo>
                <a:lnTo>
                  <a:pt x="14015" y="15111"/>
                </a:lnTo>
                <a:lnTo>
                  <a:pt x="14137" y="15159"/>
                </a:lnTo>
                <a:lnTo>
                  <a:pt x="14259" y="15135"/>
                </a:lnTo>
                <a:lnTo>
                  <a:pt x="14356" y="15111"/>
                </a:lnTo>
                <a:lnTo>
                  <a:pt x="14453" y="15038"/>
                </a:lnTo>
                <a:lnTo>
                  <a:pt x="14502" y="14940"/>
                </a:lnTo>
                <a:lnTo>
                  <a:pt x="14502" y="14819"/>
                </a:lnTo>
                <a:lnTo>
                  <a:pt x="14478" y="14770"/>
                </a:lnTo>
                <a:lnTo>
                  <a:pt x="14453" y="14697"/>
                </a:lnTo>
                <a:lnTo>
                  <a:pt x="13991" y="14040"/>
                </a:lnTo>
                <a:lnTo>
                  <a:pt x="13577" y="13359"/>
                </a:lnTo>
                <a:lnTo>
                  <a:pt x="13383" y="12994"/>
                </a:lnTo>
                <a:lnTo>
                  <a:pt x="13188" y="12653"/>
                </a:lnTo>
                <a:lnTo>
                  <a:pt x="13042" y="12288"/>
                </a:lnTo>
                <a:lnTo>
                  <a:pt x="12872" y="11899"/>
                </a:lnTo>
                <a:lnTo>
                  <a:pt x="13918" y="11947"/>
                </a:lnTo>
                <a:lnTo>
                  <a:pt x="14940" y="11996"/>
                </a:lnTo>
                <a:lnTo>
                  <a:pt x="15451" y="11996"/>
                </a:lnTo>
                <a:lnTo>
                  <a:pt x="15986" y="11972"/>
                </a:lnTo>
                <a:lnTo>
                  <a:pt x="16497" y="11947"/>
                </a:lnTo>
                <a:lnTo>
                  <a:pt x="17008" y="11899"/>
                </a:lnTo>
                <a:lnTo>
                  <a:pt x="17057" y="11874"/>
                </a:lnTo>
                <a:lnTo>
                  <a:pt x="17106" y="11947"/>
                </a:lnTo>
                <a:lnTo>
                  <a:pt x="17154" y="11996"/>
                </a:lnTo>
                <a:lnTo>
                  <a:pt x="17325" y="11996"/>
                </a:lnTo>
                <a:lnTo>
                  <a:pt x="17398" y="11947"/>
                </a:lnTo>
                <a:lnTo>
                  <a:pt x="17446" y="11899"/>
                </a:lnTo>
                <a:lnTo>
                  <a:pt x="17495" y="11802"/>
                </a:lnTo>
                <a:lnTo>
                  <a:pt x="17495" y="11704"/>
                </a:lnTo>
                <a:lnTo>
                  <a:pt x="17446" y="11339"/>
                </a:lnTo>
                <a:lnTo>
                  <a:pt x="17398" y="10950"/>
                </a:lnTo>
                <a:lnTo>
                  <a:pt x="17373" y="10171"/>
                </a:lnTo>
                <a:lnTo>
                  <a:pt x="17398" y="9393"/>
                </a:lnTo>
                <a:lnTo>
                  <a:pt x="17373" y="8614"/>
                </a:lnTo>
                <a:lnTo>
                  <a:pt x="17373" y="7008"/>
                </a:lnTo>
                <a:lnTo>
                  <a:pt x="17349" y="5402"/>
                </a:lnTo>
                <a:lnTo>
                  <a:pt x="17349" y="2507"/>
                </a:lnTo>
                <a:lnTo>
                  <a:pt x="17373" y="2239"/>
                </a:lnTo>
                <a:lnTo>
                  <a:pt x="17373" y="1898"/>
                </a:lnTo>
                <a:lnTo>
                  <a:pt x="17349" y="1728"/>
                </a:lnTo>
                <a:lnTo>
                  <a:pt x="17325" y="1558"/>
                </a:lnTo>
                <a:lnTo>
                  <a:pt x="17276" y="1436"/>
                </a:lnTo>
                <a:lnTo>
                  <a:pt x="17203" y="1314"/>
                </a:lnTo>
                <a:lnTo>
                  <a:pt x="17203" y="1241"/>
                </a:lnTo>
                <a:lnTo>
                  <a:pt x="17203" y="1193"/>
                </a:lnTo>
                <a:lnTo>
                  <a:pt x="17179" y="1144"/>
                </a:lnTo>
                <a:lnTo>
                  <a:pt x="17154" y="1095"/>
                </a:lnTo>
                <a:lnTo>
                  <a:pt x="17033" y="1047"/>
                </a:lnTo>
                <a:lnTo>
                  <a:pt x="16911" y="998"/>
                </a:lnTo>
                <a:lnTo>
                  <a:pt x="16789" y="974"/>
                </a:lnTo>
                <a:lnTo>
                  <a:pt x="16643" y="974"/>
                </a:lnTo>
                <a:lnTo>
                  <a:pt x="16351" y="998"/>
                </a:lnTo>
                <a:lnTo>
                  <a:pt x="16108" y="998"/>
                </a:lnTo>
                <a:lnTo>
                  <a:pt x="15062" y="974"/>
                </a:lnTo>
                <a:lnTo>
                  <a:pt x="14015" y="925"/>
                </a:lnTo>
                <a:lnTo>
                  <a:pt x="13456" y="901"/>
                </a:lnTo>
                <a:lnTo>
                  <a:pt x="12872" y="876"/>
                </a:lnTo>
                <a:lnTo>
                  <a:pt x="11704" y="901"/>
                </a:lnTo>
                <a:lnTo>
                  <a:pt x="9392" y="949"/>
                </a:lnTo>
                <a:lnTo>
                  <a:pt x="8930" y="949"/>
                </a:lnTo>
                <a:lnTo>
                  <a:pt x="8954" y="852"/>
                </a:lnTo>
                <a:lnTo>
                  <a:pt x="8954" y="779"/>
                </a:lnTo>
                <a:lnTo>
                  <a:pt x="8954" y="706"/>
                </a:lnTo>
                <a:lnTo>
                  <a:pt x="8906" y="609"/>
                </a:lnTo>
                <a:lnTo>
                  <a:pt x="8881" y="584"/>
                </a:lnTo>
                <a:lnTo>
                  <a:pt x="8857" y="463"/>
                </a:lnTo>
                <a:lnTo>
                  <a:pt x="8833" y="244"/>
                </a:lnTo>
                <a:lnTo>
                  <a:pt x="8808" y="146"/>
                </a:lnTo>
                <a:lnTo>
                  <a:pt x="8735" y="49"/>
                </a:lnTo>
                <a:lnTo>
                  <a:pt x="86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p:nvPr/>
        </p:nvSpPr>
        <p:spPr>
          <a:xfrm>
            <a:off x="0" y="159400"/>
            <a:ext cx="51999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FFFFFF"/>
                </a:solidFill>
                <a:latin typeface="Nunito"/>
                <a:ea typeface="Nunito"/>
                <a:cs typeface="Nunito"/>
                <a:sym typeface="Nunito"/>
              </a:rPr>
              <a:t>SUB CODE: CS6110</a:t>
            </a:r>
            <a:endParaRPr>
              <a:solidFill>
                <a:srgbClr val="FFFFFF"/>
              </a:solidFill>
              <a:latin typeface="Nunito"/>
              <a:ea typeface="Nunito"/>
              <a:cs typeface="Nunito"/>
              <a:sym typeface="Nunito"/>
            </a:endParaRPr>
          </a:p>
          <a:p>
            <a:pPr marL="0" lvl="0" indent="0" algn="l" rtl="0">
              <a:spcBef>
                <a:spcPts val="0"/>
              </a:spcBef>
              <a:spcAft>
                <a:spcPts val="0"/>
              </a:spcAft>
              <a:buNone/>
            </a:pPr>
            <a:r>
              <a:rPr lang="en">
                <a:solidFill>
                  <a:srgbClr val="FFFFFF"/>
                </a:solidFill>
                <a:latin typeface="Nunito"/>
                <a:ea typeface="Nunito"/>
                <a:cs typeface="Nunito"/>
                <a:sym typeface="Nunito"/>
              </a:rPr>
              <a:t>SUB NAME: OBJECT ORIENTED ANALYSIS AND DESIGN</a:t>
            </a:r>
            <a:endParaRPr>
              <a:solidFill>
                <a:srgbClr val="FFFFFF"/>
              </a:solidFill>
              <a:latin typeface="Nunito"/>
              <a:ea typeface="Nunito"/>
              <a:cs typeface="Nunito"/>
              <a:sym typeface="Nunito"/>
            </a:endParaRPr>
          </a:p>
        </p:txBody>
      </p:sp>
      <p:sp>
        <p:nvSpPr>
          <p:cNvPr id="55" name="Google Shape;55;p11"/>
          <p:cNvSpPr txBox="1"/>
          <p:nvPr/>
        </p:nvSpPr>
        <p:spPr>
          <a:xfrm>
            <a:off x="1583650" y="2161788"/>
            <a:ext cx="6146100" cy="819900"/>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None/>
            </a:pPr>
            <a:r>
              <a:rPr lang="en" sz="5400">
                <a:solidFill>
                  <a:srgbClr val="FFFFFF"/>
                </a:solidFill>
                <a:latin typeface="Walter Turncoat"/>
                <a:ea typeface="Walter Turncoat"/>
                <a:cs typeface="Walter Turncoat"/>
                <a:sym typeface="Walter Turncoat"/>
              </a:rPr>
              <a:t>PACMAN GAME</a:t>
            </a:r>
            <a:endParaRPr sz="5400">
              <a:solidFill>
                <a:srgbClr val="FFFFFF"/>
              </a:solidFill>
              <a:latin typeface="Walter Turncoat"/>
              <a:ea typeface="Walter Turncoat"/>
              <a:cs typeface="Walter Turncoat"/>
              <a:sym typeface="Walter Turncoat"/>
            </a:endParaRPr>
          </a:p>
        </p:txBody>
      </p:sp>
      <p:sp>
        <p:nvSpPr>
          <p:cNvPr id="56" name="Google Shape;56;p11"/>
          <p:cNvSpPr txBox="1"/>
          <p:nvPr/>
        </p:nvSpPr>
        <p:spPr>
          <a:xfrm>
            <a:off x="2027950" y="3449475"/>
            <a:ext cx="58968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FFFF00"/>
                </a:solidFill>
                <a:latin typeface="Nunito"/>
                <a:ea typeface="Nunito"/>
                <a:cs typeface="Nunito"/>
                <a:sym typeface="Nunito"/>
              </a:rPr>
              <a:t>KARTIKEYAN T.R		SURIYAA V		GURU RAMAN C</a:t>
            </a:r>
            <a:endParaRPr>
              <a:solidFill>
                <a:srgbClr val="FFFF00"/>
              </a:solidFill>
              <a:latin typeface="Nunito"/>
              <a:ea typeface="Nunito"/>
              <a:cs typeface="Nunito"/>
              <a:sym typeface="Nunito"/>
            </a:endParaRPr>
          </a:p>
          <a:p>
            <a:pPr marL="0" lvl="0" indent="0" algn="l" rtl="0">
              <a:spcBef>
                <a:spcPts val="0"/>
              </a:spcBef>
              <a:spcAft>
                <a:spcPts val="0"/>
              </a:spcAft>
              <a:buNone/>
            </a:pPr>
            <a:r>
              <a:rPr lang="en">
                <a:solidFill>
                  <a:srgbClr val="FFFF00"/>
                </a:solidFill>
                <a:latin typeface="Nunito"/>
                <a:ea typeface="Nunito"/>
                <a:cs typeface="Nunito"/>
                <a:sym typeface="Nunito"/>
              </a:rPr>
              <a:t>2020503520			2020503550		2020503510</a:t>
            </a:r>
            <a:endParaRPr>
              <a:solidFill>
                <a:srgbClr val="FFFF00"/>
              </a:solidFill>
              <a:latin typeface="Nunito"/>
              <a:ea typeface="Nunito"/>
              <a:cs typeface="Nunito"/>
              <a:sym typeface="Nunito"/>
            </a:endParaRPr>
          </a:p>
        </p:txBody>
      </p:sp>
      <p:pic>
        <p:nvPicPr>
          <p:cNvPr id="57" name="Google Shape;57;p11"/>
          <p:cNvPicPr preferRelativeResize="0"/>
          <p:nvPr/>
        </p:nvPicPr>
        <p:blipFill>
          <a:blip r:embed="rId3">
            <a:alphaModFix/>
          </a:blip>
          <a:stretch>
            <a:fillRect/>
          </a:stretch>
        </p:blipFill>
        <p:spPr>
          <a:xfrm>
            <a:off x="611650" y="1977503"/>
            <a:ext cx="1270125" cy="1270145"/>
          </a:xfrm>
          <a:prstGeom prst="rect">
            <a:avLst/>
          </a:prstGeom>
          <a:noFill/>
          <a:ln>
            <a:noFill/>
          </a:ln>
        </p:spPr>
      </p:pic>
      <p:sp>
        <p:nvSpPr>
          <p:cNvPr id="58" name="Google Shape;58;p11"/>
          <p:cNvSpPr/>
          <p:nvPr/>
        </p:nvSpPr>
        <p:spPr>
          <a:xfrm>
            <a:off x="7707380" y="202342"/>
            <a:ext cx="1270110" cy="1287020"/>
          </a:xfrm>
          <a:custGeom>
            <a:avLst/>
            <a:gdLst/>
            <a:ahLst/>
            <a:cxnLst/>
            <a:rect l="l" t="t" r="r" b="b"/>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rgbClr val="759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59" name="Google Shape;59;p11"/>
          <p:cNvSpPr/>
          <p:nvPr/>
        </p:nvSpPr>
        <p:spPr>
          <a:xfrm rot="1473044">
            <a:off x="6521987" y="628397"/>
            <a:ext cx="742605" cy="723364"/>
          </a:xfrm>
          <a:custGeom>
            <a:avLst/>
            <a:gdLst/>
            <a:ahLst/>
            <a:cxnLst/>
            <a:rect l="l" t="t" r="r" b="b"/>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rgbClr val="FF59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60" name="Google Shape;60;p11"/>
          <p:cNvSpPr/>
          <p:nvPr/>
        </p:nvSpPr>
        <p:spPr>
          <a:xfrm>
            <a:off x="7381329" y="288850"/>
            <a:ext cx="325095" cy="315909"/>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FFD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61" name="Google Shape;61;p11"/>
          <p:cNvSpPr/>
          <p:nvPr/>
        </p:nvSpPr>
        <p:spPr>
          <a:xfrm rot="2486868">
            <a:off x="7315941" y="1170823"/>
            <a:ext cx="231308" cy="224772"/>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FFD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grpSp>
        <p:nvGrpSpPr>
          <p:cNvPr id="141" name="Google Shape;141;p20"/>
          <p:cNvGrpSpPr/>
          <p:nvPr/>
        </p:nvGrpSpPr>
        <p:grpSpPr>
          <a:xfrm>
            <a:off x="2012603" y="248502"/>
            <a:ext cx="5155936" cy="4634284"/>
            <a:chOff x="2256567" y="677103"/>
            <a:chExt cx="4036590" cy="3713071"/>
          </a:xfrm>
        </p:grpSpPr>
        <p:sp>
          <p:nvSpPr>
            <p:cNvPr id="142" name="Google Shape;142;p20"/>
            <p:cNvSpPr/>
            <p:nvPr/>
          </p:nvSpPr>
          <p:spPr>
            <a:xfrm rot="-6596588">
              <a:off x="3726388" y="3510395"/>
              <a:ext cx="771357" cy="771357"/>
            </a:xfrm>
            <a:prstGeom prst="ellipse">
              <a:avLst/>
            </a:prstGeom>
            <a:solidFill>
              <a:srgbClr val="D686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0"/>
            <p:cNvSpPr/>
            <p:nvPr/>
          </p:nvSpPr>
          <p:spPr>
            <a:xfrm rot="-6599386">
              <a:off x="2318596" y="1407533"/>
              <a:ext cx="440541" cy="440541"/>
            </a:xfrm>
            <a:prstGeom prst="ellipse">
              <a:avLst/>
            </a:prstGeom>
            <a:solidFill>
              <a:srgbClr val="D686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0"/>
            <p:cNvSpPr/>
            <p:nvPr/>
          </p:nvSpPr>
          <p:spPr>
            <a:xfrm rot="-6598839">
              <a:off x="2887641" y="2346984"/>
              <a:ext cx="1199287" cy="1199287"/>
            </a:xfrm>
            <a:prstGeom prst="ellipse">
              <a:avLst/>
            </a:prstGeom>
            <a:solidFill>
              <a:srgbClr val="D686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0"/>
            <p:cNvSpPr/>
            <p:nvPr/>
          </p:nvSpPr>
          <p:spPr>
            <a:xfrm rot="-6598620">
              <a:off x="4374916" y="913763"/>
              <a:ext cx="1681581" cy="1681581"/>
            </a:xfrm>
            <a:prstGeom prst="ellipse">
              <a:avLst/>
            </a:prstGeom>
            <a:solidFill>
              <a:srgbClr val="D686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0"/>
            <p:cNvSpPr/>
            <p:nvPr/>
          </p:nvSpPr>
          <p:spPr>
            <a:xfrm rot="-6597866">
              <a:off x="2661829" y="2208216"/>
              <a:ext cx="629106" cy="629106"/>
            </a:xfrm>
            <a:prstGeom prst="ellipse">
              <a:avLst/>
            </a:prstGeom>
            <a:solidFill>
              <a:srgbClr val="701C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0"/>
            <p:cNvSpPr/>
            <p:nvPr/>
          </p:nvSpPr>
          <p:spPr>
            <a:xfrm rot="-6597701">
              <a:off x="3267625" y="1113818"/>
              <a:ext cx="274172" cy="274172"/>
            </a:xfrm>
            <a:prstGeom prst="ellipse">
              <a:avLst/>
            </a:prstGeom>
            <a:solidFill>
              <a:srgbClr val="D686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20"/>
          <p:cNvGrpSpPr/>
          <p:nvPr/>
        </p:nvGrpSpPr>
        <p:grpSpPr>
          <a:xfrm>
            <a:off x="4447194" y="1739566"/>
            <a:ext cx="2440206" cy="2440200"/>
            <a:chOff x="4447194" y="1815766"/>
            <a:chExt cx="2440206" cy="2440200"/>
          </a:xfrm>
        </p:grpSpPr>
        <p:sp>
          <p:nvSpPr>
            <p:cNvPr id="149" name="Google Shape;149;p20"/>
            <p:cNvSpPr/>
            <p:nvPr/>
          </p:nvSpPr>
          <p:spPr>
            <a:xfrm>
              <a:off x="4447194" y="1815766"/>
              <a:ext cx="2440200" cy="2440200"/>
            </a:xfrm>
            <a:prstGeom prst="ellipse">
              <a:avLst/>
            </a:prstGeom>
            <a:solidFill>
              <a:srgbClr val="551561"/>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0"/>
            <p:cNvSpPr txBox="1"/>
            <p:nvPr/>
          </p:nvSpPr>
          <p:spPr>
            <a:xfrm>
              <a:off x="4447200" y="2151000"/>
              <a:ext cx="2440200" cy="170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rgbClr val="FFFFFF"/>
                  </a:solidFill>
                  <a:latin typeface="Roboto"/>
                  <a:ea typeface="Roboto"/>
                  <a:cs typeface="Roboto"/>
                  <a:sym typeface="Roboto"/>
                </a:rPr>
                <a:t>SEQUENCE DIAGRAM</a:t>
              </a:r>
              <a:endParaRPr sz="1700">
                <a:solidFill>
                  <a:srgbClr val="FFFFFF"/>
                </a:solidFill>
                <a:latin typeface="Roboto"/>
                <a:ea typeface="Roboto"/>
                <a:cs typeface="Roboto"/>
                <a:sym typeface="Roboto"/>
              </a:endParaRPr>
            </a:p>
          </p:txBody>
        </p:sp>
      </p:grpSp>
      <p:grpSp>
        <p:nvGrpSpPr>
          <p:cNvPr id="151" name="Google Shape;151;p20"/>
          <p:cNvGrpSpPr/>
          <p:nvPr/>
        </p:nvGrpSpPr>
        <p:grpSpPr>
          <a:xfrm>
            <a:off x="3566937" y="1297853"/>
            <a:ext cx="1423800" cy="1423800"/>
            <a:chOff x="3490737" y="1374053"/>
            <a:chExt cx="1423800" cy="1423800"/>
          </a:xfrm>
        </p:grpSpPr>
        <p:sp>
          <p:nvSpPr>
            <p:cNvPr id="152" name="Google Shape;152;p20"/>
            <p:cNvSpPr/>
            <p:nvPr/>
          </p:nvSpPr>
          <p:spPr>
            <a:xfrm>
              <a:off x="3490737" y="1374053"/>
              <a:ext cx="1423800" cy="1423800"/>
            </a:xfrm>
            <a:prstGeom prst="ellipse">
              <a:avLst/>
            </a:prstGeom>
            <a:solidFill>
              <a:srgbClr val="701C7F"/>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0"/>
            <p:cNvSpPr txBox="1"/>
            <p:nvPr/>
          </p:nvSpPr>
          <p:spPr>
            <a:xfrm>
              <a:off x="3718754" y="1613603"/>
              <a:ext cx="967800" cy="944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PACMAN GAME</a:t>
              </a:r>
              <a:endParaRPr>
                <a:solidFill>
                  <a:srgbClr val="FFFFFF"/>
                </a:solidFill>
                <a:latin typeface="Roboto"/>
                <a:ea typeface="Roboto"/>
                <a:cs typeface="Roboto"/>
                <a:sym typeface="Roboto"/>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pic>
        <p:nvPicPr>
          <p:cNvPr id="158" name="Google Shape;158;p21"/>
          <p:cNvPicPr preferRelativeResize="0"/>
          <p:nvPr/>
        </p:nvPicPr>
        <p:blipFill>
          <a:blip r:embed="rId3">
            <a:alphaModFix/>
          </a:blip>
          <a:stretch>
            <a:fillRect/>
          </a:stretch>
        </p:blipFill>
        <p:spPr>
          <a:xfrm>
            <a:off x="-291425" y="0"/>
            <a:ext cx="9435425" cy="51434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grpSp>
        <p:nvGrpSpPr>
          <p:cNvPr id="163" name="Google Shape;163;p22"/>
          <p:cNvGrpSpPr/>
          <p:nvPr/>
        </p:nvGrpSpPr>
        <p:grpSpPr>
          <a:xfrm>
            <a:off x="2012603" y="248502"/>
            <a:ext cx="5155936" cy="4634284"/>
            <a:chOff x="2256567" y="677103"/>
            <a:chExt cx="4036590" cy="3713071"/>
          </a:xfrm>
        </p:grpSpPr>
        <p:sp>
          <p:nvSpPr>
            <p:cNvPr id="164" name="Google Shape;164;p22"/>
            <p:cNvSpPr/>
            <p:nvPr/>
          </p:nvSpPr>
          <p:spPr>
            <a:xfrm rot="-6596588">
              <a:off x="3726388" y="3510395"/>
              <a:ext cx="771357" cy="771357"/>
            </a:xfrm>
            <a:prstGeom prst="ellipse">
              <a:avLst/>
            </a:prstGeom>
            <a:solidFill>
              <a:srgbClr val="D686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2"/>
            <p:cNvSpPr/>
            <p:nvPr/>
          </p:nvSpPr>
          <p:spPr>
            <a:xfrm rot="-6599386">
              <a:off x="2318596" y="1407533"/>
              <a:ext cx="440541" cy="440541"/>
            </a:xfrm>
            <a:prstGeom prst="ellipse">
              <a:avLst/>
            </a:prstGeom>
            <a:solidFill>
              <a:srgbClr val="D686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2"/>
            <p:cNvSpPr/>
            <p:nvPr/>
          </p:nvSpPr>
          <p:spPr>
            <a:xfrm rot="-6598839">
              <a:off x="2887641" y="2346984"/>
              <a:ext cx="1199287" cy="1199287"/>
            </a:xfrm>
            <a:prstGeom prst="ellipse">
              <a:avLst/>
            </a:prstGeom>
            <a:solidFill>
              <a:srgbClr val="D686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2"/>
            <p:cNvSpPr/>
            <p:nvPr/>
          </p:nvSpPr>
          <p:spPr>
            <a:xfrm rot="-6598620">
              <a:off x="4374916" y="913763"/>
              <a:ext cx="1681581" cy="1681581"/>
            </a:xfrm>
            <a:prstGeom prst="ellipse">
              <a:avLst/>
            </a:prstGeom>
            <a:solidFill>
              <a:srgbClr val="D686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2"/>
            <p:cNvSpPr/>
            <p:nvPr/>
          </p:nvSpPr>
          <p:spPr>
            <a:xfrm rot="-6597866">
              <a:off x="2661829" y="2208216"/>
              <a:ext cx="629106" cy="629106"/>
            </a:xfrm>
            <a:prstGeom prst="ellipse">
              <a:avLst/>
            </a:prstGeom>
            <a:solidFill>
              <a:srgbClr val="701C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2"/>
            <p:cNvSpPr/>
            <p:nvPr/>
          </p:nvSpPr>
          <p:spPr>
            <a:xfrm rot="-6597701">
              <a:off x="3267625" y="1113818"/>
              <a:ext cx="274172" cy="274172"/>
            </a:xfrm>
            <a:prstGeom prst="ellipse">
              <a:avLst/>
            </a:prstGeom>
            <a:solidFill>
              <a:srgbClr val="D686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 name="Google Shape;170;p22"/>
          <p:cNvGrpSpPr/>
          <p:nvPr/>
        </p:nvGrpSpPr>
        <p:grpSpPr>
          <a:xfrm>
            <a:off x="4447194" y="1739566"/>
            <a:ext cx="2440206" cy="2440200"/>
            <a:chOff x="4447194" y="1815766"/>
            <a:chExt cx="2440206" cy="2440200"/>
          </a:xfrm>
        </p:grpSpPr>
        <p:sp>
          <p:nvSpPr>
            <p:cNvPr id="171" name="Google Shape;171;p22"/>
            <p:cNvSpPr/>
            <p:nvPr/>
          </p:nvSpPr>
          <p:spPr>
            <a:xfrm>
              <a:off x="4447194" y="1815766"/>
              <a:ext cx="2440200" cy="2440200"/>
            </a:xfrm>
            <a:prstGeom prst="ellipse">
              <a:avLst/>
            </a:prstGeom>
            <a:solidFill>
              <a:srgbClr val="551561"/>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2"/>
            <p:cNvSpPr txBox="1"/>
            <p:nvPr/>
          </p:nvSpPr>
          <p:spPr>
            <a:xfrm>
              <a:off x="4447200" y="2151000"/>
              <a:ext cx="2440200" cy="170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rgbClr val="FFFFFF"/>
                  </a:solidFill>
                  <a:latin typeface="Roboto"/>
                  <a:ea typeface="Roboto"/>
                  <a:cs typeface="Roboto"/>
                  <a:sym typeface="Roboto"/>
                </a:rPr>
                <a:t>ACTIVITY DIAGRAM</a:t>
              </a:r>
              <a:endParaRPr sz="1700">
                <a:solidFill>
                  <a:srgbClr val="FFFFFF"/>
                </a:solidFill>
                <a:latin typeface="Roboto"/>
                <a:ea typeface="Roboto"/>
                <a:cs typeface="Roboto"/>
                <a:sym typeface="Roboto"/>
              </a:endParaRPr>
            </a:p>
          </p:txBody>
        </p:sp>
      </p:grpSp>
      <p:grpSp>
        <p:nvGrpSpPr>
          <p:cNvPr id="173" name="Google Shape;173;p22"/>
          <p:cNvGrpSpPr/>
          <p:nvPr/>
        </p:nvGrpSpPr>
        <p:grpSpPr>
          <a:xfrm>
            <a:off x="3566937" y="1297853"/>
            <a:ext cx="1423800" cy="1423800"/>
            <a:chOff x="3490737" y="1374053"/>
            <a:chExt cx="1423800" cy="1423800"/>
          </a:xfrm>
        </p:grpSpPr>
        <p:sp>
          <p:nvSpPr>
            <p:cNvPr id="174" name="Google Shape;174;p22"/>
            <p:cNvSpPr/>
            <p:nvPr/>
          </p:nvSpPr>
          <p:spPr>
            <a:xfrm>
              <a:off x="3490737" y="1374053"/>
              <a:ext cx="1423800" cy="1423800"/>
            </a:xfrm>
            <a:prstGeom prst="ellipse">
              <a:avLst/>
            </a:prstGeom>
            <a:solidFill>
              <a:srgbClr val="701C7F"/>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2"/>
            <p:cNvSpPr txBox="1"/>
            <p:nvPr/>
          </p:nvSpPr>
          <p:spPr>
            <a:xfrm>
              <a:off x="3718754" y="1613603"/>
              <a:ext cx="967800" cy="944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PACMAN GAME</a:t>
              </a:r>
              <a:endParaRPr>
                <a:solidFill>
                  <a:srgbClr val="FFFFFF"/>
                </a:solidFill>
                <a:latin typeface="Roboto"/>
                <a:ea typeface="Roboto"/>
                <a:cs typeface="Roboto"/>
                <a:sym typeface="Roboto"/>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3"/>
          <p:cNvSpPr txBox="1"/>
          <p:nvPr/>
        </p:nvSpPr>
        <p:spPr>
          <a:xfrm>
            <a:off x="1972425" y="3912100"/>
            <a:ext cx="904500" cy="29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a:highlight>
                  <a:schemeClr val="lt1"/>
                </a:highlight>
                <a:latin typeface="Sniglet"/>
                <a:ea typeface="Sniglet"/>
                <a:cs typeface="Sniglet"/>
                <a:sym typeface="Sniglet"/>
              </a:rPr>
              <a:t>Hits </a:t>
            </a:r>
            <a:endParaRPr sz="700">
              <a:highlight>
                <a:schemeClr val="lt1"/>
              </a:highlight>
              <a:latin typeface="Sniglet"/>
              <a:ea typeface="Sniglet"/>
              <a:cs typeface="Sniglet"/>
              <a:sym typeface="Sniglet"/>
            </a:endParaRPr>
          </a:p>
        </p:txBody>
      </p:sp>
      <p:pic>
        <p:nvPicPr>
          <p:cNvPr id="181" name="Google Shape;181;p23"/>
          <p:cNvPicPr preferRelativeResize="0"/>
          <p:nvPr/>
        </p:nvPicPr>
        <p:blipFill>
          <a:blip r:embed="rId3">
            <a:alphaModFix/>
          </a:blip>
          <a:stretch>
            <a:fillRect/>
          </a:stretch>
        </p:blipFill>
        <p:spPr>
          <a:xfrm>
            <a:off x="0" y="0"/>
            <a:ext cx="9143999" cy="5143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grpSp>
        <p:nvGrpSpPr>
          <p:cNvPr id="186" name="Google Shape;186;p24"/>
          <p:cNvGrpSpPr/>
          <p:nvPr/>
        </p:nvGrpSpPr>
        <p:grpSpPr>
          <a:xfrm>
            <a:off x="2012603" y="248502"/>
            <a:ext cx="5155936" cy="4634284"/>
            <a:chOff x="2256567" y="677103"/>
            <a:chExt cx="4036590" cy="3713071"/>
          </a:xfrm>
        </p:grpSpPr>
        <p:sp>
          <p:nvSpPr>
            <p:cNvPr id="187" name="Google Shape;187;p24"/>
            <p:cNvSpPr/>
            <p:nvPr/>
          </p:nvSpPr>
          <p:spPr>
            <a:xfrm rot="-6596588">
              <a:off x="3726388" y="3510395"/>
              <a:ext cx="771357" cy="771357"/>
            </a:xfrm>
            <a:prstGeom prst="ellipse">
              <a:avLst/>
            </a:prstGeom>
            <a:solidFill>
              <a:srgbClr val="D686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4"/>
            <p:cNvSpPr/>
            <p:nvPr/>
          </p:nvSpPr>
          <p:spPr>
            <a:xfrm rot="-6599386">
              <a:off x="2318596" y="1407533"/>
              <a:ext cx="440541" cy="440541"/>
            </a:xfrm>
            <a:prstGeom prst="ellipse">
              <a:avLst/>
            </a:prstGeom>
            <a:solidFill>
              <a:srgbClr val="D686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4"/>
            <p:cNvSpPr/>
            <p:nvPr/>
          </p:nvSpPr>
          <p:spPr>
            <a:xfrm rot="-6598839">
              <a:off x="2887641" y="2346984"/>
              <a:ext cx="1199287" cy="1199287"/>
            </a:xfrm>
            <a:prstGeom prst="ellipse">
              <a:avLst/>
            </a:prstGeom>
            <a:solidFill>
              <a:srgbClr val="D686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p:nvPr/>
          </p:nvSpPr>
          <p:spPr>
            <a:xfrm rot="-6598620">
              <a:off x="4374916" y="913763"/>
              <a:ext cx="1681581" cy="1681581"/>
            </a:xfrm>
            <a:prstGeom prst="ellipse">
              <a:avLst/>
            </a:prstGeom>
            <a:solidFill>
              <a:srgbClr val="D686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rot="-6597866">
              <a:off x="2661829" y="2208216"/>
              <a:ext cx="629106" cy="629106"/>
            </a:xfrm>
            <a:prstGeom prst="ellipse">
              <a:avLst/>
            </a:prstGeom>
            <a:solidFill>
              <a:srgbClr val="701C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rot="-6597701">
              <a:off x="3267625" y="1113818"/>
              <a:ext cx="274172" cy="274172"/>
            </a:xfrm>
            <a:prstGeom prst="ellipse">
              <a:avLst/>
            </a:prstGeom>
            <a:solidFill>
              <a:srgbClr val="D686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 name="Google Shape;193;p24"/>
          <p:cNvGrpSpPr/>
          <p:nvPr/>
        </p:nvGrpSpPr>
        <p:grpSpPr>
          <a:xfrm>
            <a:off x="4447194" y="1739566"/>
            <a:ext cx="2440206" cy="2440200"/>
            <a:chOff x="4447194" y="1815766"/>
            <a:chExt cx="2440206" cy="2440200"/>
          </a:xfrm>
        </p:grpSpPr>
        <p:sp>
          <p:nvSpPr>
            <p:cNvPr id="194" name="Google Shape;194;p24"/>
            <p:cNvSpPr/>
            <p:nvPr/>
          </p:nvSpPr>
          <p:spPr>
            <a:xfrm>
              <a:off x="4447194" y="1815766"/>
              <a:ext cx="2440200" cy="2440200"/>
            </a:xfrm>
            <a:prstGeom prst="ellipse">
              <a:avLst/>
            </a:prstGeom>
            <a:solidFill>
              <a:srgbClr val="551561"/>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txBox="1"/>
            <p:nvPr/>
          </p:nvSpPr>
          <p:spPr>
            <a:xfrm>
              <a:off x="4447200" y="2151000"/>
              <a:ext cx="2440200" cy="170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rgbClr val="FFFFFF"/>
                  </a:solidFill>
                  <a:latin typeface="Roboto"/>
                  <a:ea typeface="Roboto"/>
                  <a:cs typeface="Roboto"/>
                  <a:sym typeface="Roboto"/>
                </a:rPr>
                <a:t>STATE DIAGRAM</a:t>
              </a:r>
              <a:endParaRPr sz="1700">
                <a:solidFill>
                  <a:srgbClr val="FFFFFF"/>
                </a:solidFill>
                <a:latin typeface="Roboto"/>
                <a:ea typeface="Roboto"/>
                <a:cs typeface="Roboto"/>
                <a:sym typeface="Roboto"/>
              </a:endParaRPr>
            </a:p>
          </p:txBody>
        </p:sp>
      </p:grpSp>
      <p:grpSp>
        <p:nvGrpSpPr>
          <p:cNvPr id="196" name="Google Shape;196;p24"/>
          <p:cNvGrpSpPr/>
          <p:nvPr/>
        </p:nvGrpSpPr>
        <p:grpSpPr>
          <a:xfrm>
            <a:off x="3566937" y="1297853"/>
            <a:ext cx="1423800" cy="1423800"/>
            <a:chOff x="3490737" y="1374053"/>
            <a:chExt cx="1423800" cy="1423800"/>
          </a:xfrm>
        </p:grpSpPr>
        <p:sp>
          <p:nvSpPr>
            <p:cNvPr id="197" name="Google Shape;197;p24"/>
            <p:cNvSpPr/>
            <p:nvPr/>
          </p:nvSpPr>
          <p:spPr>
            <a:xfrm>
              <a:off x="3490737" y="1374053"/>
              <a:ext cx="1423800" cy="1423800"/>
            </a:xfrm>
            <a:prstGeom prst="ellipse">
              <a:avLst/>
            </a:prstGeom>
            <a:solidFill>
              <a:srgbClr val="701C7F"/>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txBox="1"/>
            <p:nvPr/>
          </p:nvSpPr>
          <p:spPr>
            <a:xfrm>
              <a:off x="3718754" y="1613603"/>
              <a:ext cx="967800" cy="944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PACMAN GAME</a:t>
              </a:r>
              <a:endParaRPr>
                <a:solidFill>
                  <a:srgbClr val="FFFFFF"/>
                </a:solidFill>
                <a:latin typeface="Roboto"/>
                <a:ea typeface="Roboto"/>
                <a:cs typeface="Roboto"/>
                <a:sym typeface="Roboto"/>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pic>
        <p:nvPicPr>
          <p:cNvPr id="203" name="Google Shape;203;p25"/>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grpSp>
        <p:nvGrpSpPr>
          <p:cNvPr id="208" name="Google Shape;208;p26"/>
          <p:cNvGrpSpPr/>
          <p:nvPr/>
        </p:nvGrpSpPr>
        <p:grpSpPr>
          <a:xfrm>
            <a:off x="2012603" y="248502"/>
            <a:ext cx="5155936" cy="4634284"/>
            <a:chOff x="2256567" y="677103"/>
            <a:chExt cx="4036590" cy="3713071"/>
          </a:xfrm>
        </p:grpSpPr>
        <p:sp>
          <p:nvSpPr>
            <p:cNvPr id="209" name="Google Shape;209;p26"/>
            <p:cNvSpPr/>
            <p:nvPr/>
          </p:nvSpPr>
          <p:spPr>
            <a:xfrm rot="-6596588">
              <a:off x="3726388" y="3510395"/>
              <a:ext cx="771357" cy="771357"/>
            </a:xfrm>
            <a:prstGeom prst="ellipse">
              <a:avLst/>
            </a:prstGeom>
            <a:solidFill>
              <a:srgbClr val="D686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6"/>
            <p:cNvSpPr/>
            <p:nvPr/>
          </p:nvSpPr>
          <p:spPr>
            <a:xfrm rot="-6599386">
              <a:off x="2318596" y="1407533"/>
              <a:ext cx="440541" cy="440541"/>
            </a:xfrm>
            <a:prstGeom prst="ellipse">
              <a:avLst/>
            </a:prstGeom>
            <a:solidFill>
              <a:srgbClr val="D686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6"/>
            <p:cNvSpPr/>
            <p:nvPr/>
          </p:nvSpPr>
          <p:spPr>
            <a:xfrm rot="-6598839">
              <a:off x="2887641" y="2346984"/>
              <a:ext cx="1199287" cy="1199287"/>
            </a:xfrm>
            <a:prstGeom prst="ellipse">
              <a:avLst/>
            </a:prstGeom>
            <a:solidFill>
              <a:srgbClr val="D686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6"/>
            <p:cNvSpPr/>
            <p:nvPr/>
          </p:nvSpPr>
          <p:spPr>
            <a:xfrm rot="-6598620">
              <a:off x="4374916" y="913763"/>
              <a:ext cx="1681581" cy="1681581"/>
            </a:xfrm>
            <a:prstGeom prst="ellipse">
              <a:avLst/>
            </a:prstGeom>
            <a:solidFill>
              <a:srgbClr val="D686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6"/>
            <p:cNvSpPr/>
            <p:nvPr/>
          </p:nvSpPr>
          <p:spPr>
            <a:xfrm rot="-6597866">
              <a:off x="2661829" y="2208216"/>
              <a:ext cx="629106" cy="629106"/>
            </a:xfrm>
            <a:prstGeom prst="ellipse">
              <a:avLst/>
            </a:prstGeom>
            <a:solidFill>
              <a:srgbClr val="701C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6"/>
            <p:cNvSpPr/>
            <p:nvPr/>
          </p:nvSpPr>
          <p:spPr>
            <a:xfrm rot="-6597701">
              <a:off x="3267625" y="1113818"/>
              <a:ext cx="274172" cy="274172"/>
            </a:xfrm>
            <a:prstGeom prst="ellipse">
              <a:avLst/>
            </a:prstGeom>
            <a:solidFill>
              <a:srgbClr val="D686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 name="Google Shape;215;p26"/>
          <p:cNvGrpSpPr/>
          <p:nvPr/>
        </p:nvGrpSpPr>
        <p:grpSpPr>
          <a:xfrm>
            <a:off x="4447194" y="1739566"/>
            <a:ext cx="2440206" cy="2440200"/>
            <a:chOff x="4447194" y="1815766"/>
            <a:chExt cx="2440206" cy="2440200"/>
          </a:xfrm>
        </p:grpSpPr>
        <p:sp>
          <p:nvSpPr>
            <p:cNvPr id="216" name="Google Shape;216;p26"/>
            <p:cNvSpPr/>
            <p:nvPr/>
          </p:nvSpPr>
          <p:spPr>
            <a:xfrm>
              <a:off x="4447194" y="1815766"/>
              <a:ext cx="2440200" cy="2440200"/>
            </a:xfrm>
            <a:prstGeom prst="ellipse">
              <a:avLst/>
            </a:prstGeom>
            <a:solidFill>
              <a:srgbClr val="551561"/>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6"/>
            <p:cNvSpPr txBox="1"/>
            <p:nvPr/>
          </p:nvSpPr>
          <p:spPr>
            <a:xfrm>
              <a:off x="4447200" y="2151000"/>
              <a:ext cx="2440200" cy="170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rgbClr val="FFFFFF"/>
                  </a:solidFill>
                  <a:latin typeface="Roboto"/>
                  <a:ea typeface="Roboto"/>
                  <a:cs typeface="Roboto"/>
                  <a:sym typeface="Roboto"/>
                </a:rPr>
                <a:t>COMMUNICATION DIAGRAM</a:t>
              </a:r>
              <a:endParaRPr sz="1700">
                <a:solidFill>
                  <a:srgbClr val="FFFFFF"/>
                </a:solidFill>
                <a:latin typeface="Roboto"/>
                <a:ea typeface="Roboto"/>
                <a:cs typeface="Roboto"/>
                <a:sym typeface="Roboto"/>
              </a:endParaRPr>
            </a:p>
          </p:txBody>
        </p:sp>
      </p:grpSp>
      <p:grpSp>
        <p:nvGrpSpPr>
          <p:cNvPr id="218" name="Google Shape;218;p26"/>
          <p:cNvGrpSpPr/>
          <p:nvPr/>
        </p:nvGrpSpPr>
        <p:grpSpPr>
          <a:xfrm>
            <a:off x="3566937" y="1297853"/>
            <a:ext cx="1423800" cy="1423800"/>
            <a:chOff x="3490737" y="1374053"/>
            <a:chExt cx="1423800" cy="1423800"/>
          </a:xfrm>
        </p:grpSpPr>
        <p:sp>
          <p:nvSpPr>
            <p:cNvPr id="219" name="Google Shape;219;p26"/>
            <p:cNvSpPr/>
            <p:nvPr/>
          </p:nvSpPr>
          <p:spPr>
            <a:xfrm>
              <a:off x="3490737" y="1374053"/>
              <a:ext cx="1423800" cy="1423800"/>
            </a:xfrm>
            <a:prstGeom prst="ellipse">
              <a:avLst/>
            </a:prstGeom>
            <a:solidFill>
              <a:srgbClr val="701C7F"/>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6"/>
            <p:cNvSpPr txBox="1"/>
            <p:nvPr/>
          </p:nvSpPr>
          <p:spPr>
            <a:xfrm>
              <a:off x="3718754" y="1613603"/>
              <a:ext cx="967800" cy="944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PACMAN GAME</a:t>
              </a:r>
              <a:endParaRPr>
                <a:solidFill>
                  <a:srgbClr val="FFFFFF"/>
                </a:solidFill>
                <a:latin typeface="Roboto"/>
                <a:ea typeface="Roboto"/>
                <a:cs typeface="Roboto"/>
                <a:sym typeface="Roboto"/>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pic>
        <p:nvPicPr>
          <p:cNvPr id="225" name="Google Shape;225;p27"/>
          <p:cNvPicPr preferRelativeResize="0"/>
          <p:nvPr/>
        </p:nvPicPr>
        <p:blipFill>
          <a:blip r:embed="rId3">
            <a:alphaModFix/>
          </a:blip>
          <a:stretch>
            <a:fillRect/>
          </a:stretch>
        </p:blipFill>
        <p:spPr>
          <a:xfrm>
            <a:off x="0" y="0"/>
            <a:ext cx="9144000" cy="51435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18</a:t>
            </a:fld>
            <a:endParaRPr lang="en"/>
          </a:p>
        </p:txBody>
      </p:sp>
      <p:pic>
        <p:nvPicPr>
          <p:cNvPr id="1026" name="Picture 2"/>
          <p:cNvPicPr>
            <a:picLocks noChangeAspect="1" noChangeArrowheads="1"/>
          </p:cNvPicPr>
          <p:nvPr/>
        </p:nvPicPr>
        <p:blipFill>
          <a:blip r:embed="rId2"/>
          <a:srcRect/>
          <a:stretch>
            <a:fillRect/>
          </a:stretch>
        </p:blipFill>
        <p:spPr bwMode="auto">
          <a:xfrm>
            <a:off x="0" y="823913"/>
            <a:ext cx="9144000" cy="3495675"/>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grpSp>
        <p:nvGrpSpPr>
          <p:cNvPr id="236" name="Google Shape;236;p29"/>
          <p:cNvGrpSpPr/>
          <p:nvPr/>
        </p:nvGrpSpPr>
        <p:grpSpPr>
          <a:xfrm>
            <a:off x="2012603" y="248502"/>
            <a:ext cx="5155936" cy="4634284"/>
            <a:chOff x="2256567" y="677103"/>
            <a:chExt cx="4036590" cy="3713071"/>
          </a:xfrm>
        </p:grpSpPr>
        <p:sp>
          <p:nvSpPr>
            <p:cNvPr id="237" name="Google Shape;237;p29"/>
            <p:cNvSpPr/>
            <p:nvPr/>
          </p:nvSpPr>
          <p:spPr>
            <a:xfrm rot="-6596588">
              <a:off x="3726388" y="3510395"/>
              <a:ext cx="771357" cy="771357"/>
            </a:xfrm>
            <a:prstGeom prst="ellipse">
              <a:avLst/>
            </a:prstGeom>
            <a:solidFill>
              <a:srgbClr val="D686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9"/>
            <p:cNvSpPr/>
            <p:nvPr/>
          </p:nvSpPr>
          <p:spPr>
            <a:xfrm rot="-6599386">
              <a:off x="2318596" y="1407533"/>
              <a:ext cx="440541" cy="440541"/>
            </a:xfrm>
            <a:prstGeom prst="ellipse">
              <a:avLst/>
            </a:prstGeom>
            <a:solidFill>
              <a:srgbClr val="D686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9"/>
            <p:cNvSpPr/>
            <p:nvPr/>
          </p:nvSpPr>
          <p:spPr>
            <a:xfrm rot="-6598839">
              <a:off x="2887641" y="2346984"/>
              <a:ext cx="1199287" cy="1199287"/>
            </a:xfrm>
            <a:prstGeom prst="ellipse">
              <a:avLst/>
            </a:prstGeom>
            <a:solidFill>
              <a:srgbClr val="D686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9"/>
            <p:cNvSpPr/>
            <p:nvPr/>
          </p:nvSpPr>
          <p:spPr>
            <a:xfrm rot="-6598620">
              <a:off x="4374916" y="913763"/>
              <a:ext cx="1681581" cy="1681581"/>
            </a:xfrm>
            <a:prstGeom prst="ellipse">
              <a:avLst/>
            </a:prstGeom>
            <a:solidFill>
              <a:srgbClr val="D686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9"/>
            <p:cNvSpPr/>
            <p:nvPr/>
          </p:nvSpPr>
          <p:spPr>
            <a:xfrm rot="-6597866">
              <a:off x="2661829" y="2208216"/>
              <a:ext cx="629106" cy="629106"/>
            </a:xfrm>
            <a:prstGeom prst="ellipse">
              <a:avLst/>
            </a:prstGeom>
            <a:solidFill>
              <a:srgbClr val="701C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9"/>
            <p:cNvSpPr/>
            <p:nvPr/>
          </p:nvSpPr>
          <p:spPr>
            <a:xfrm rot="-6597701">
              <a:off x="3267625" y="1113818"/>
              <a:ext cx="274172" cy="274172"/>
            </a:xfrm>
            <a:prstGeom prst="ellipse">
              <a:avLst/>
            </a:prstGeom>
            <a:solidFill>
              <a:srgbClr val="D686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29"/>
          <p:cNvGrpSpPr/>
          <p:nvPr/>
        </p:nvGrpSpPr>
        <p:grpSpPr>
          <a:xfrm>
            <a:off x="4447194" y="1739566"/>
            <a:ext cx="2440206" cy="2440200"/>
            <a:chOff x="4447194" y="1815766"/>
            <a:chExt cx="2440206" cy="2440200"/>
          </a:xfrm>
        </p:grpSpPr>
        <p:sp>
          <p:nvSpPr>
            <p:cNvPr id="244" name="Google Shape;244;p29"/>
            <p:cNvSpPr/>
            <p:nvPr/>
          </p:nvSpPr>
          <p:spPr>
            <a:xfrm>
              <a:off x="4447194" y="1815766"/>
              <a:ext cx="2440200" cy="2440200"/>
            </a:xfrm>
            <a:prstGeom prst="ellipse">
              <a:avLst/>
            </a:prstGeom>
            <a:solidFill>
              <a:srgbClr val="551561"/>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9"/>
            <p:cNvSpPr txBox="1"/>
            <p:nvPr/>
          </p:nvSpPr>
          <p:spPr>
            <a:xfrm>
              <a:off x="4447200" y="2151000"/>
              <a:ext cx="2440200" cy="170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rgbClr val="FFFFFF"/>
                  </a:solidFill>
                  <a:latin typeface="Roboto"/>
                  <a:ea typeface="Roboto"/>
                  <a:cs typeface="Roboto"/>
                  <a:sym typeface="Roboto"/>
                </a:rPr>
                <a:t>COMPONENT </a:t>
              </a:r>
              <a:endParaRPr sz="1700">
                <a:solidFill>
                  <a:srgbClr val="FFFFFF"/>
                </a:solidFill>
                <a:latin typeface="Roboto"/>
                <a:ea typeface="Roboto"/>
                <a:cs typeface="Roboto"/>
                <a:sym typeface="Roboto"/>
              </a:endParaRPr>
            </a:p>
            <a:p>
              <a:pPr marL="0" lvl="0" indent="0" algn="ctr" rtl="0">
                <a:spcBef>
                  <a:spcPts val="0"/>
                </a:spcBef>
                <a:spcAft>
                  <a:spcPts val="0"/>
                </a:spcAft>
                <a:buNone/>
              </a:pPr>
              <a:r>
                <a:rPr lang="en" sz="1700">
                  <a:solidFill>
                    <a:srgbClr val="FFFFFF"/>
                  </a:solidFill>
                  <a:latin typeface="Roboto"/>
                  <a:ea typeface="Roboto"/>
                  <a:cs typeface="Roboto"/>
                  <a:sym typeface="Roboto"/>
                </a:rPr>
                <a:t>DIAGRAM</a:t>
              </a:r>
              <a:endParaRPr sz="1700">
                <a:solidFill>
                  <a:srgbClr val="FFFFFF"/>
                </a:solidFill>
                <a:latin typeface="Roboto"/>
                <a:ea typeface="Roboto"/>
                <a:cs typeface="Roboto"/>
                <a:sym typeface="Roboto"/>
              </a:endParaRPr>
            </a:p>
          </p:txBody>
        </p:sp>
      </p:grpSp>
      <p:grpSp>
        <p:nvGrpSpPr>
          <p:cNvPr id="246" name="Google Shape;246;p29"/>
          <p:cNvGrpSpPr/>
          <p:nvPr/>
        </p:nvGrpSpPr>
        <p:grpSpPr>
          <a:xfrm>
            <a:off x="3566937" y="1297853"/>
            <a:ext cx="1423800" cy="1423800"/>
            <a:chOff x="3490737" y="1374053"/>
            <a:chExt cx="1423800" cy="1423800"/>
          </a:xfrm>
        </p:grpSpPr>
        <p:sp>
          <p:nvSpPr>
            <p:cNvPr id="247" name="Google Shape;247;p29"/>
            <p:cNvSpPr/>
            <p:nvPr/>
          </p:nvSpPr>
          <p:spPr>
            <a:xfrm>
              <a:off x="3490737" y="1374053"/>
              <a:ext cx="1423800" cy="1423800"/>
            </a:xfrm>
            <a:prstGeom prst="ellipse">
              <a:avLst/>
            </a:prstGeom>
            <a:solidFill>
              <a:srgbClr val="701C7F"/>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9"/>
            <p:cNvSpPr txBox="1"/>
            <p:nvPr/>
          </p:nvSpPr>
          <p:spPr>
            <a:xfrm>
              <a:off x="3718754" y="1613603"/>
              <a:ext cx="967800" cy="944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PACMAN GAME</a:t>
              </a:r>
              <a:endParaRPr>
                <a:solidFill>
                  <a:srgbClr val="FFFFFF"/>
                </a:solidFill>
                <a:latin typeface="Roboto"/>
                <a:ea typeface="Roboto"/>
                <a:cs typeface="Roboto"/>
                <a:sym typeface="Roboto"/>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2"/>
          <p:cNvSpPr txBox="1"/>
          <p:nvPr/>
        </p:nvSpPr>
        <p:spPr>
          <a:xfrm>
            <a:off x="2278175" y="965700"/>
            <a:ext cx="4478700" cy="595500"/>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None/>
            </a:pPr>
            <a:r>
              <a:rPr lang="en" sz="3600">
                <a:solidFill>
                  <a:srgbClr val="FFFFFF"/>
                </a:solidFill>
                <a:latin typeface="Walter Turncoat"/>
                <a:ea typeface="Walter Turncoat"/>
                <a:cs typeface="Walter Turncoat"/>
                <a:sym typeface="Walter Turncoat"/>
              </a:rPr>
              <a:t>DOMAIN</a:t>
            </a:r>
            <a:endParaRPr sz="3600">
              <a:solidFill>
                <a:srgbClr val="FFFFFF"/>
              </a:solidFill>
              <a:latin typeface="Walter Turncoat"/>
              <a:ea typeface="Walter Turncoat"/>
              <a:cs typeface="Walter Turncoat"/>
              <a:sym typeface="Walter Turncoat"/>
            </a:endParaRPr>
          </a:p>
        </p:txBody>
      </p:sp>
      <p:sp>
        <p:nvSpPr>
          <p:cNvPr id="67" name="Google Shape;67;p12"/>
          <p:cNvSpPr txBox="1"/>
          <p:nvPr/>
        </p:nvSpPr>
        <p:spPr>
          <a:xfrm>
            <a:off x="2220400" y="1779400"/>
            <a:ext cx="4478700" cy="889800"/>
          </a:xfrm>
          <a:prstGeom prst="rect">
            <a:avLst/>
          </a:prstGeom>
          <a:noFill/>
          <a:ln>
            <a:noFill/>
          </a:ln>
        </p:spPr>
        <p:txBody>
          <a:bodyPr spcFirstLastPara="1" wrap="square" lIns="0" tIns="0" rIns="0" bIns="0" anchor="t" anchorCtr="0">
            <a:noAutofit/>
          </a:bodyPr>
          <a:lstStyle/>
          <a:p>
            <a:pPr marL="0" lvl="0" indent="0" algn="ctr" rtl="0">
              <a:lnSpc>
                <a:spcPct val="115000"/>
              </a:lnSpc>
              <a:spcBef>
                <a:spcPts val="0"/>
              </a:spcBef>
              <a:spcAft>
                <a:spcPts val="800"/>
              </a:spcAft>
              <a:buNone/>
            </a:pPr>
            <a:r>
              <a:rPr lang="en" sz="3100">
                <a:solidFill>
                  <a:srgbClr val="FFFF00"/>
                </a:solidFill>
                <a:latin typeface="Nunito"/>
                <a:ea typeface="Nunito"/>
                <a:cs typeface="Nunito"/>
                <a:sym typeface="Nunito"/>
              </a:rPr>
              <a:t>GAME DESIGN</a:t>
            </a:r>
            <a:endParaRPr sz="3100">
              <a:solidFill>
                <a:srgbClr val="FFFF00"/>
              </a:solidFill>
              <a:latin typeface="Nunito"/>
              <a:ea typeface="Nunito"/>
              <a:cs typeface="Nunito"/>
              <a:sym typeface="Nunito"/>
            </a:endParaRPr>
          </a:p>
        </p:txBody>
      </p:sp>
      <p:pic>
        <p:nvPicPr>
          <p:cNvPr id="68" name="Google Shape;68;p12"/>
          <p:cNvPicPr preferRelativeResize="0"/>
          <p:nvPr/>
        </p:nvPicPr>
        <p:blipFill>
          <a:blip r:embed="rId3">
            <a:alphaModFix/>
          </a:blip>
          <a:stretch>
            <a:fillRect/>
          </a:stretch>
        </p:blipFill>
        <p:spPr>
          <a:xfrm>
            <a:off x="3498575" y="2499800"/>
            <a:ext cx="2037898" cy="2037898"/>
          </a:xfrm>
          <a:prstGeom prst="rect">
            <a:avLst/>
          </a:prstGeom>
          <a:noFill/>
          <a:ln>
            <a:noFill/>
          </a:ln>
        </p:spPr>
      </p:pic>
      <p:grpSp>
        <p:nvGrpSpPr>
          <p:cNvPr id="69" name="Google Shape;69;p12"/>
          <p:cNvGrpSpPr/>
          <p:nvPr/>
        </p:nvGrpSpPr>
        <p:grpSpPr>
          <a:xfrm rot="-8273672">
            <a:off x="6279376" y="680246"/>
            <a:ext cx="1166676" cy="1032863"/>
            <a:chOff x="1113100" y="2199475"/>
            <a:chExt cx="801900" cy="709925"/>
          </a:xfrm>
        </p:grpSpPr>
        <p:sp>
          <p:nvSpPr>
            <p:cNvPr id="70" name="Google Shape;70;p12"/>
            <p:cNvSpPr/>
            <p:nvPr/>
          </p:nvSpPr>
          <p:spPr>
            <a:xfrm>
              <a:off x="1113100" y="2291450"/>
              <a:ext cx="735850" cy="617950"/>
            </a:xfrm>
            <a:custGeom>
              <a:avLst/>
              <a:gdLst/>
              <a:ahLst/>
              <a:cxnLst/>
              <a:rect l="l" t="t" r="r" b="b"/>
              <a:pathLst>
                <a:path w="29434" h="24718" extrusionOk="0">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2"/>
            <p:cNvSpPr/>
            <p:nvPr/>
          </p:nvSpPr>
          <p:spPr>
            <a:xfrm>
              <a:off x="1745175" y="2199475"/>
              <a:ext cx="169825" cy="162775"/>
            </a:xfrm>
            <a:custGeom>
              <a:avLst/>
              <a:gdLst/>
              <a:ahLst/>
              <a:cxnLst/>
              <a:rect l="l" t="t" r="r" b="b"/>
              <a:pathLst>
                <a:path w="6793" h="6511" extrusionOk="0">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 name="Google Shape;72;p12"/>
          <p:cNvGrpSpPr/>
          <p:nvPr/>
        </p:nvGrpSpPr>
        <p:grpSpPr>
          <a:xfrm rot="3587570">
            <a:off x="1691879" y="3121265"/>
            <a:ext cx="1147716" cy="1051852"/>
            <a:chOff x="1113100" y="2199475"/>
            <a:chExt cx="801900" cy="709925"/>
          </a:xfrm>
        </p:grpSpPr>
        <p:sp>
          <p:nvSpPr>
            <p:cNvPr id="73" name="Google Shape;73;p12"/>
            <p:cNvSpPr/>
            <p:nvPr/>
          </p:nvSpPr>
          <p:spPr>
            <a:xfrm>
              <a:off x="1113100" y="2291450"/>
              <a:ext cx="735850" cy="617950"/>
            </a:xfrm>
            <a:custGeom>
              <a:avLst/>
              <a:gdLst/>
              <a:ahLst/>
              <a:cxnLst/>
              <a:rect l="l" t="t" r="r" b="b"/>
              <a:pathLst>
                <a:path w="29434" h="24718" extrusionOk="0">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2"/>
            <p:cNvSpPr/>
            <p:nvPr/>
          </p:nvSpPr>
          <p:spPr>
            <a:xfrm>
              <a:off x="1745175" y="2199475"/>
              <a:ext cx="169825" cy="162775"/>
            </a:xfrm>
            <a:custGeom>
              <a:avLst/>
              <a:gdLst/>
              <a:ahLst/>
              <a:cxnLst/>
              <a:rect l="l" t="t" r="r" b="b"/>
              <a:pathLst>
                <a:path w="6793" h="6511" extrusionOk="0">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pic>
        <p:nvPicPr>
          <p:cNvPr id="253" name="Google Shape;253;p30"/>
          <p:cNvPicPr preferRelativeResize="0"/>
          <p:nvPr/>
        </p:nvPicPr>
        <p:blipFill>
          <a:blip r:embed="rId3">
            <a:alphaModFix/>
          </a:blip>
          <a:stretch>
            <a:fillRect/>
          </a:stretch>
        </p:blipFill>
        <p:spPr>
          <a:xfrm>
            <a:off x="0" y="0"/>
            <a:ext cx="9144000" cy="514349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grpSp>
        <p:nvGrpSpPr>
          <p:cNvPr id="258" name="Google Shape;258;p31"/>
          <p:cNvGrpSpPr/>
          <p:nvPr/>
        </p:nvGrpSpPr>
        <p:grpSpPr>
          <a:xfrm>
            <a:off x="2012603" y="248502"/>
            <a:ext cx="5155936" cy="4634284"/>
            <a:chOff x="2256567" y="677103"/>
            <a:chExt cx="4036590" cy="3713071"/>
          </a:xfrm>
        </p:grpSpPr>
        <p:sp>
          <p:nvSpPr>
            <p:cNvPr id="259" name="Google Shape;259;p31"/>
            <p:cNvSpPr/>
            <p:nvPr/>
          </p:nvSpPr>
          <p:spPr>
            <a:xfrm rot="-6596588">
              <a:off x="3726388" y="3510395"/>
              <a:ext cx="771357" cy="771357"/>
            </a:xfrm>
            <a:prstGeom prst="ellipse">
              <a:avLst/>
            </a:prstGeom>
            <a:solidFill>
              <a:srgbClr val="D686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1"/>
            <p:cNvSpPr/>
            <p:nvPr/>
          </p:nvSpPr>
          <p:spPr>
            <a:xfrm rot="-6599386">
              <a:off x="2318596" y="1407533"/>
              <a:ext cx="440541" cy="440541"/>
            </a:xfrm>
            <a:prstGeom prst="ellipse">
              <a:avLst/>
            </a:prstGeom>
            <a:solidFill>
              <a:srgbClr val="D686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1"/>
            <p:cNvSpPr/>
            <p:nvPr/>
          </p:nvSpPr>
          <p:spPr>
            <a:xfrm rot="-6598839">
              <a:off x="2887641" y="2346984"/>
              <a:ext cx="1199287" cy="1199287"/>
            </a:xfrm>
            <a:prstGeom prst="ellipse">
              <a:avLst/>
            </a:prstGeom>
            <a:solidFill>
              <a:srgbClr val="D686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1"/>
            <p:cNvSpPr/>
            <p:nvPr/>
          </p:nvSpPr>
          <p:spPr>
            <a:xfrm rot="-6598620">
              <a:off x="4374916" y="913763"/>
              <a:ext cx="1681581" cy="1681581"/>
            </a:xfrm>
            <a:prstGeom prst="ellipse">
              <a:avLst/>
            </a:prstGeom>
            <a:solidFill>
              <a:srgbClr val="D686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1"/>
            <p:cNvSpPr/>
            <p:nvPr/>
          </p:nvSpPr>
          <p:spPr>
            <a:xfrm rot="-6597866">
              <a:off x="2661829" y="2208216"/>
              <a:ext cx="629106" cy="629106"/>
            </a:xfrm>
            <a:prstGeom prst="ellipse">
              <a:avLst/>
            </a:prstGeom>
            <a:solidFill>
              <a:srgbClr val="701C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1"/>
            <p:cNvSpPr/>
            <p:nvPr/>
          </p:nvSpPr>
          <p:spPr>
            <a:xfrm rot="-6597701">
              <a:off x="3267625" y="1113818"/>
              <a:ext cx="274172" cy="274172"/>
            </a:xfrm>
            <a:prstGeom prst="ellipse">
              <a:avLst/>
            </a:prstGeom>
            <a:solidFill>
              <a:srgbClr val="D686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5" name="Google Shape;265;p31"/>
          <p:cNvGrpSpPr/>
          <p:nvPr/>
        </p:nvGrpSpPr>
        <p:grpSpPr>
          <a:xfrm>
            <a:off x="4447194" y="1739566"/>
            <a:ext cx="2440206" cy="2440200"/>
            <a:chOff x="4447194" y="1815766"/>
            <a:chExt cx="2440206" cy="2440200"/>
          </a:xfrm>
        </p:grpSpPr>
        <p:sp>
          <p:nvSpPr>
            <p:cNvPr id="266" name="Google Shape;266;p31"/>
            <p:cNvSpPr/>
            <p:nvPr/>
          </p:nvSpPr>
          <p:spPr>
            <a:xfrm>
              <a:off x="4447194" y="1815766"/>
              <a:ext cx="2440200" cy="2440200"/>
            </a:xfrm>
            <a:prstGeom prst="ellipse">
              <a:avLst/>
            </a:prstGeom>
            <a:solidFill>
              <a:srgbClr val="551561"/>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1"/>
            <p:cNvSpPr txBox="1"/>
            <p:nvPr/>
          </p:nvSpPr>
          <p:spPr>
            <a:xfrm>
              <a:off x="4447200" y="2151000"/>
              <a:ext cx="2440200" cy="170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rgbClr val="FFFFFF"/>
                  </a:solidFill>
                  <a:latin typeface="Roboto"/>
                  <a:ea typeface="Roboto"/>
                  <a:cs typeface="Roboto"/>
                  <a:sym typeface="Roboto"/>
                </a:rPr>
                <a:t>PACKAGE DIAGRAM</a:t>
              </a:r>
              <a:endParaRPr sz="1700">
                <a:solidFill>
                  <a:srgbClr val="FFFFFF"/>
                </a:solidFill>
                <a:latin typeface="Roboto"/>
                <a:ea typeface="Roboto"/>
                <a:cs typeface="Roboto"/>
                <a:sym typeface="Roboto"/>
              </a:endParaRPr>
            </a:p>
          </p:txBody>
        </p:sp>
      </p:grpSp>
      <p:grpSp>
        <p:nvGrpSpPr>
          <p:cNvPr id="268" name="Google Shape;268;p31"/>
          <p:cNvGrpSpPr/>
          <p:nvPr/>
        </p:nvGrpSpPr>
        <p:grpSpPr>
          <a:xfrm>
            <a:off x="3566937" y="1297853"/>
            <a:ext cx="1423800" cy="1423800"/>
            <a:chOff x="3490737" y="1374053"/>
            <a:chExt cx="1423800" cy="1423800"/>
          </a:xfrm>
        </p:grpSpPr>
        <p:sp>
          <p:nvSpPr>
            <p:cNvPr id="269" name="Google Shape;269;p31"/>
            <p:cNvSpPr/>
            <p:nvPr/>
          </p:nvSpPr>
          <p:spPr>
            <a:xfrm>
              <a:off x="3490737" y="1374053"/>
              <a:ext cx="1423800" cy="1423800"/>
            </a:xfrm>
            <a:prstGeom prst="ellipse">
              <a:avLst/>
            </a:prstGeom>
            <a:solidFill>
              <a:srgbClr val="701C7F"/>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1"/>
            <p:cNvSpPr txBox="1"/>
            <p:nvPr/>
          </p:nvSpPr>
          <p:spPr>
            <a:xfrm>
              <a:off x="3718754" y="1613603"/>
              <a:ext cx="967800" cy="944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PACMAN GAME</a:t>
              </a:r>
              <a:endParaRPr>
                <a:solidFill>
                  <a:srgbClr val="FFFFFF"/>
                </a:solidFill>
                <a:latin typeface="Roboto"/>
                <a:ea typeface="Roboto"/>
                <a:cs typeface="Roboto"/>
                <a:sym typeface="Roboto"/>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pic>
        <p:nvPicPr>
          <p:cNvPr id="275" name="Google Shape;275;p32"/>
          <p:cNvPicPr preferRelativeResize="0"/>
          <p:nvPr/>
        </p:nvPicPr>
        <p:blipFill>
          <a:blip r:embed="rId3">
            <a:alphaModFix/>
          </a:blip>
          <a:stretch>
            <a:fillRect/>
          </a:stretch>
        </p:blipFill>
        <p:spPr>
          <a:xfrm>
            <a:off x="1132125" y="305475"/>
            <a:ext cx="6593325" cy="46194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grpSp>
        <p:nvGrpSpPr>
          <p:cNvPr id="280" name="Google Shape;280;p33"/>
          <p:cNvGrpSpPr/>
          <p:nvPr/>
        </p:nvGrpSpPr>
        <p:grpSpPr>
          <a:xfrm>
            <a:off x="2012603" y="248502"/>
            <a:ext cx="5155936" cy="4634284"/>
            <a:chOff x="2256567" y="677103"/>
            <a:chExt cx="4036590" cy="3713071"/>
          </a:xfrm>
        </p:grpSpPr>
        <p:sp>
          <p:nvSpPr>
            <p:cNvPr id="281" name="Google Shape;281;p33"/>
            <p:cNvSpPr/>
            <p:nvPr/>
          </p:nvSpPr>
          <p:spPr>
            <a:xfrm rot="-6596588">
              <a:off x="3726388" y="3510395"/>
              <a:ext cx="771357" cy="771357"/>
            </a:xfrm>
            <a:prstGeom prst="ellipse">
              <a:avLst/>
            </a:prstGeom>
            <a:solidFill>
              <a:srgbClr val="D686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3"/>
            <p:cNvSpPr/>
            <p:nvPr/>
          </p:nvSpPr>
          <p:spPr>
            <a:xfrm rot="-6599386">
              <a:off x="2318596" y="1407533"/>
              <a:ext cx="440541" cy="440541"/>
            </a:xfrm>
            <a:prstGeom prst="ellipse">
              <a:avLst/>
            </a:prstGeom>
            <a:solidFill>
              <a:srgbClr val="D686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3"/>
            <p:cNvSpPr/>
            <p:nvPr/>
          </p:nvSpPr>
          <p:spPr>
            <a:xfrm rot="-6598839">
              <a:off x="2887641" y="2346984"/>
              <a:ext cx="1199287" cy="1199287"/>
            </a:xfrm>
            <a:prstGeom prst="ellipse">
              <a:avLst/>
            </a:prstGeom>
            <a:solidFill>
              <a:srgbClr val="D686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3"/>
            <p:cNvSpPr/>
            <p:nvPr/>
          </p:nvSpPr>
          <p:spPr>
            <a:xfrm rot="-6598620">
              <a:off x="4374916" y="913763"/>
              <a:ext cx="1681581" cy="1681581"/>
            </a:xfrm>
            <a:prstGeom prst="ellipse">
              <a:avLst/>
            </a:prstGeom>
            <a:solidFill>
              <a:srgbClr val="D686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3"/>
            <p:cNvSpPr/>
            <p:nvPr/>
          </p:nvSpPr>
          <p:spPr>
            <a:xfrm rot="-6597866">
              <a:off x="2661829" y="2208216"/>
              <a:ext cx="629106" cy="629106"/>
            </a:xfrm>
            <a:prstGeom prst="ellipse">
              <a:avLst/>
            </a:prstGeom>
            <a:solidFill>
              <a:srgbClr val="701C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3"/>
            <p:cNvSpPr/>
            <p:nvPr/>
          </p:nvSpPr>
          <p:spPr>
            <a:xfrm rot="-6597701">
              <a:off x="3267625" y="1113818"/>
              <a:ext cx="274172" cy="274172"/>
            </a:xfrm>
            <a:prstGeom prst="ellipse">
              <a:avLst/>
            </a:prstGeom>
            <a:solidFill>
              <a:srgbClr val="D686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7" name="Google Shape;287;p33"/>
          <p:cNvGrpSpPr/>
          <p:nvPr/>
        </p:nvGrpSpPr>
        <p:grpSpPr>
          <a:xfrm>
            <a:off x="4447194" y="1739566"/>
            <a:ext cx="2440206" cy="2440200"/>
            <a:chOff x="4447194" y="1815766"/>
            <a:chExt cx="2440206" cy="2440200"/>
          </a:xfrm>
        </p:grpSpPr>
        <p:sp>
          <p:nvSpPr>
            <p:cNvPr id="288" name="Google Shape;288;p33"/>
            <p:cNvSpPr/>
            <p:nvPr/>
          </p:nvSpPr>
          <p:spPr>
            <a:xfrm>
              <a:off x="4447194" y="1815766"/>
              <a:ext cx="2440200" cy="2440200"/>
            </a:xfrm>
            <a:prstGeom prst="ellipse">
              <a:avLst/>
            </a:prstGeom>
            <a:solidFill>
              <a:srgbClr val="551561"/>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3"/>
            <p:cNvSpPr txBox="1"/>
            <p:nvPr/>
          </p:nvSpPr>
          <p:spPr>
            <a:xfrm>
              <a:off x="4447200" y="2151000"/>
              <a:ext cx="2440200" cy="170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rgbClr val="FFFFFF"/>
                  </a:solidFill>
                  <a:latin typeface="Roboto"/>
                  <a:ea typeface="Roboto"/>
                  <a:cs typeface="Roboto"/>
                  <a:sym typeface="Roboto"/>
                </a:rPr>
                <a:t>DEPLOYMENT DIAGRAM</a:t>
              </a:r>
              <a:endParaRPr sz="1700">
                <a:solidFill>
                  <a:srgbClr val="FFFFFF"/>
                </a:solidFill>
                <a:latin typeface="Roboto"/>
                <a:ea typeface="Roboto"/>
                <a:cs typeface="Roboto"/>
                <a:sym typeface="Roboto"/>
              </a:endParaRPr>
            </a:p>
          </p:txBody>
        </p:sp>
      </p:grpSp>
      <p:grpSp>
        <p:nvGrpSpPr>
          <p:cNvPr id="290" name="Google Shape;290;p33"/>
          <p:cNvGrpSpPr/>
          <p:nvPr/>
        </p:nvGrpSpPr>
        <p:grpSpPr>
          <a:xfrm>
            <a:off x="3566937" y="1297853"/>
            <a:ext cx="1423800" cy="1423800"/>
            <a:chOff x="3490737" y="1374053"/>
            <a:chExt cx="1423800" cy="1423800"/>
          </a:xfrm>
        </p:grpSpPr>
        <p:sp>
          <p:nvSpPr>
            <p:cNvPr id="291" name="Google Shape;291;p33"/>
            <p:cNvSpPr/>
            <p:nvPr/>
          </p:nvSpPr>
          <p:spPr>
            <a:xfrm>
              <a:off x="3490737" y="1374053"/>
              <a:ext cx="1423800" cy="1423800"/>
            </a:xfrm>
            <a:prstGeom prst="ellipse">
              <a:avLst/>
            </a:prstGeom>
            <a:solidFill>
              <a:srgbClr val="701C7F"/>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3"/>
            <p:cNvSpPr txBox="1"/>
            <p:nvPr/>
          </p:nvSpPr>
          <p:spPr>
            <a:xfrm>
              <a:off x="3718754" y="1613603"/>
              <a:ext cx="967800" cy="944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PACMAN GAME</a:t>
              </a:r>
              <a:endParaRPr>
                <a:solidFill>
                  <a:srgbClr val="FFFFFF"/>
                </a:solidFill>
                <a:latin typeface="Roboto"/>
                <a:ea typeface="Roboto"/>
                <a:cs typeface="Roboto"/>
                <a:sym typeface="Roboto"/>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pic>
        <p:nvPicPr>
          <p:cNvPr id="297" name="Google Shape;297;p34"/>
          <p:cNvPicPr preferRelativeResize="0"/>
          <p:nvPr/>
        </p:nvPicPr>
        <p:blipFill>
          <a:blip r:embed="rId3">
            <a:alphaModFix/>
          </a:blip>
          <a:srcRect r="14062"/>
          <a:stretch>
            <a:fillRect/>
          </a:stretch>
        </p:blipFill>
        <p:spPr>
          <a:xfrm>
            <a:off x="0" y="663350"/>
            <a:ext cx="9144000" cy="3673925"/>
          </a:xfrm>
          <a:prstGeom prst="rect">
            <a:avLst/>
          </a:prstGeom>
          <a:noFill/>
          <a:ln>
            <a:noFill/>
          </a:ln>
        </p:spPr>
      </p:pic>
      <p:sp>
        <p:nvSpPr>
          <p:cNvPr id="3" name="TextBox 2"/>
          <p:cNvSpPr txBox="1"/>
          <p:nvPr/>
        </p:nvSpPr>
        <p:spPr>
          <a:xfrm>
            <a:off x="3000364" y="2214560"/>
            <a:ext cx="642942" cy="307777"/>
          </a:xfrm>
          <a:prstGeom prst="rect">
            <a:avLst/>
          </a:prstGeom>
          <a:noFill/>
        </p:spPr>
        <p:txBody>
          <a:bodyPr wrap="square" rtlCol="0">
            <a:spAutoFit/>
          </a:bodyPr>
          <a:lstStyle/>
          <a:p>
            <a:r>
              <a:rPr lang="en-US" dirty="0" smtClean="0"/>
              <a:t>UDP</a:t>
            </a:r>
            <a:endParaRPr lang="en-US" dirty="0"/>
          </a:p>
        </p:txBody>
      </p:sp>
      <p:sp>
        <p:nvSpPr>
          <p:cNvPr id="4" name="TextBox 3"/>
          <p:cNvSpPr txBox="1"/>
          <p:nvPr/>
        </p:nvSpPr>
        <p:spPr>
          <a:xfrm>
            <a:off x="5857884" y="2143122"/>
            <a:ext cx="571504" cy="307777"/>
          </a:xfrm>
          <a:prstGeom prst="rect">
            <a:avLst/>
          </a:prstGeom>
          <a:noFill/>
        </p:spPr>
        <p:txBody>
          <a:bodyPr wrap="square" rtlCol="0">
            <a:spAutoFit/>
          </a:bodyPr>
          <a:lstStyle/>
          <a:p>
            <a:r>
              <a:rPr lang="en-US" dirty="0" smtClean="0"/>
              <a:t>UDP</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3"/>
          <p:cNvSpPr txBox="1"/>
          <p:nvPr/>
        </p:nvSpPr>
        <p:spPr>
          <a:xfrm>
            <a:off x="2206900" y="1222050"/>
            <a:ext cx="4600200" cy="3350100"/>
          </a:xfrm>
          <a:prstGeom prst="rect">
            <a:avLst/>
          </a:prstGeom>
          <a:noFill/>
          <a:ln>
            <a:noFill/>
          </a:ln>
        </p:spPr>
        <p:txBody>
          <a:bodyPr spcFirstLastPara="1" wrap="square" lIns="0" tIns="0" rIns="0" bIns="0" anchor="ctr" anchorCtr="0">
            <a:noAutofit/>
          </a:bodyPr>
          <a:lstStyle/>
          <a:p>
            <a:pPr marL="0" lvl="0" indent="0" algn="ctr" rtl="0">
              <a:lnSpc>
                <a:spcPct val="115000"/>
              </a:lnSpc>
              <a:spcBef>
                <a:spcPts val="0"/>
              </a:spcBef>
              <a:spcAft>
                <a:spcPts val="800"/>
              </a:spcAft>
              <a:buNone/>
            </a:pPr>
            <a:r>
              <a:rPr lang="en" sz="2200" i="1">
                <a:solidFill>
                  <a:srgbClr val="FFFFFF"/>
                </a:solidFill>
                <a:latin typeface="Times New Roman"/>
                <a:ea typeface="Times New Roman"/>
                <a:cs typeface="Times New Roman"/>
                <a:sym typeface="Times New Roman"/>
              </a:rPr>
              <a:t>Designing a game pacman to be played by one player where a player can sit and get engaged physically and mentally. Making various modifications to the game UI such as game theme and player avatar and the game maze</a:t>
            </a:r>
            <a:endParaRPr sz="2200" i="1">
              <a:solidFill>
                <a:srgbClr val="FFFFFF"/>
              </a:solidFill>
              <a:latin typeface="Times New Roman"/>
              <a:ea typeface="Times New Roman"/>
              <a:cs typeface="Times New Roman"/>
              <a:sym typeface="Times New Roman"/>
            </a:endParaRPr>
          </a:p>
        </p:txBody>
      </p:sp>
      <p:sp>
        <p:nvSpPr>
          <p:cNvPr id="80" name="Google Shape;80;p13"/>
          <p:cNvSpPr txBox="1"/>
          <p:nvPr/>
        </p:nvSpPr>
        <p:spPr>
          <a:xfrm>
            <a:off x="2171200" y="765050"/>
            <a:ext cx="4671600" cy="861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400" b="1" baseline="30000">
                <a:solidFill>
                  <a:srgbClr val="FFFF00"/>
                </a:solidFill>
                <a:latin typeface="Walter Turncoat"/>
                <a:ea typeface="Walter Turncoat"/>
                <a:cs typeface="Walter Turncoat"/>
                <a:sym typeface="Walter Turncoat"/>
              </a:rPr>
              <a:t>PROBLEM STATEMENT</a:t>
            </a:r>
            <a:endParaRPr sz="4400" b="1" baseline="30000">
              <a:solidFill>
                <a:srgbClr val="FFFF00"/>
              </a:solidFill>
              <a:latin typeface="Walter Turncoat"/>
              <a:ea typeface="Walter Turncoat"/>
              <a:cs typeface="Walter Turncoat"/>
              <a:sym typeface="Walter Turncoa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4"/>
          <p:cNvSpPr txBox="1"/>
          <p:nvPr/>
        </p:nvSpPr>
        <p:spPr>
          <a:xfrm>
            <a:off x="946025" y="637025"/>
            <a:ext cx="6167100" cy="3963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None/>
            </a:pPr>
            <a:r>
              <a:rPr lang="en" sz="3500">
                <a:solidFill>
                  <a:srgbClr val="FFFF00"/>
                </a:solidFill>
                <a:latin typeface="Walter Turncoat"/>
                <a:ea typeface="Walter Turncoat"/>
                <a:cs typeface="Walter Turncoat"/>
                <a:sym typeface="Walter Turncoat"/>
              </a:rPr>
              <a:t>OBJECTIVES</a:t>
            </a:r>
            <a:r>
              <a:rPr lang="en" sz="3500">
                <a:solidFill>
                  <a:srgbClr val="FFFFFF"/>
                </a:solidFill>
                <a:latin typeface="Walter Turncoat"/>
                <a:ea typeface="Walter Turncoat"/>
                <a:cs typeface="Walter Turncoat"/>
                <a:sym typeface="Walter Turncoat"/>
              </a:rPr>
              <a:t>:</a:t>
            </a:r>
            <a:endParaRPr sz="3500">
              <a:solidFill>
                <a:srgbClr val="FFFFFF"/>
              </a:solidFill>
              <a:latin typeface="Walter Turncoat"/>
              <a:ea typeface="Walter Turncoat"/>
              <a:cs typeface="Walter Turncoat"/>
              <a:sym typeface="Walter Turncoat"/>
            </a:endParaRPr>
          </a:p>
        </p:txBody>
      </p:sp>
      <p:sp>
        <p:nvSpPr>
          <p:cNvPr id="86" name="Google Shape;86;p14"/>
          <p:cNvSpPr txBox="1"/>
          <p:nvPr/>
        </p:nvSpPr>
        <p:spPr>
          <a:xfrm>
            <a:off x="755225" y="1421625"/>
            <a:ext cx="7113000" cy="3166500"/>
          </a:xfrm>
          <a:prstGeom prst="rect">
            <a:avLst/>
          </a:prstGeom>
          <a:noFill/>
          <a:ln>
            <a:noFill/>
          </a:ln>
        </p:spPr>
        <p:txBody>
          <a:bodyPr spcFirstLastPara="1" wrap="square" lIns="0" tIns="0" rIns="0" bIns="0" anchor="t" anchorCtr="0">
            <a:noAutofit/>
          </a:bodyPr>
          <a:lstStyle/>
          <a:p>
            <a:pPr marL="457200" lvl="0" indent="-355600" algn="l" rtl="0">
              <a:lnSpc>
                <a:spcPct val="115000"/>
              </a:lnSpc>
              <a:spcBef>
                <a:spcPts val="0"/>
              </a:spcBef>
              <a:spcAft>
                <a:spcPts val="0"/>
              </a:spcAft>
              <a:buClr>
                <a:srgbClr val="FFFFFF"/>
              </a:buClr>
              <a:buSzPts val="2000"/>
              <a:buFont typeface="Times New Roman"/>
              <a:buChar char="➜"/>
            </a:pPr>
            <a:r>
              <a:rPr lang="en" sz="2400" i="1">
                <a:solidFill>
                  <a:srgbClr val="FFFFFF"/>
                </a:solidFill>
                <a:latin typeface="Times New Roman"/>
                <a:ea typeface="Times New Roman"/>
                <a:cs typeface="Times New Roman"/>
                <a:sym typeface="Times New Roman"/>
              </a:rPr>
              <a:t>To create a game using OOPS concepts</a:t>
            </a:r>
            <a:endParaRPr sz="2400" i="1">
              <a:solidFill>
                <a:srgbClr val="FFFFFF"/>
              </a:solidFill>
              <a:latin typeface="Times New Roman"/>
              <a:ea typeface="Times New Roman"/>
              <a:cs typeface="Times New Roman"/>
              <a:sym typeface="Times New Roman"/>
            </a:endParaRPr>
          </a:p>
          <a:p>
            <a:pPr marL="457200" lvl="0" indent="-355600" algn="l" rtl="0">
              <a:lnSpc>
                <a:spcPct val="115000"/>
              </a:lnSpc>
              <a:spcBef>
                <a:spcPts val="0"/>
              </a:spcBef>
              <a:spcAft>
                <a:spcPts val="0"/>
              </a:spcAft>
              <a:buClr>
                <a:srgbClr val="FFFFFF"/>
              </a:buClr>
              <a:buSzPts val="2000"/>
              <a:buFont typeface="Times New Roman"/>
              <a:buChar char="➜"/>
            </a:pPr>
            <a:r>
              <a:rPr lang="en" sz="2400" i="1">
                <a:solidFill>
                  <a:srgbClr val="FFFFFF"/>
                </a:solidFill>
                <a:latin typeface="Times New Roman"/>
                <a:ea typeface="Times New Roman"/>
                <a:cs typeface="Times New Roman"/>
                <a:sym typeface="Times New Roman"/>
              </a:rPr>
              <a:t>Analyze various game algorithms</a:t>
            </a:r>
            <a:endParaRPr sz="2400" i="1">
              <a:solidFill>
                <a:srgbClr val="FFFFFF"/>
              </a:solidFill>
              <a:latin typeface="Times New Roman"/>
              <a:ea typeface="Times New Roman"/>
              <a:cs typeface="Times New Roman"/>
              <a:sym typeface="Times New Roman"/>
            </a:endParaRPr>
          </a:p>
          <a:p>
            <a:pPr marL="457200" lvl="0" indent="-355600" algn="l" rtl="0">
              <a:lnSpc>
                <a:spcPct val="115000"/>
              </a:lnSpc>
              <a:spcBef>
                <a:spcPts val="0"/>
              </a:spcBef>
              <a:spcAft>
                <a:spcPts val="0"/>
              </a:spcAft>
              <a:buClr>
                <a:srgbClr val="FFFFFF"/>
              </a:buClr>
              <a:buSzPts val="2000"/>
              <a:buFont typeface="Times New Roman"/>
              <a:buChar char="➜"/>
            </a:pPr>
            <a:r>
              <a:rPr lang="en" sz="2400" i="1">
                <a:solidFill>
                  <a:srgbClr val="FFFFFF"/>
                </a:solidFill>
                <a:latin typeface="Times New Roman"/>
                <a:ea typeface="Times New Roman"/>
                <a:cs typeface="Times New Roman"/>
                <a:sym typeface="Times New Roman"/>
              </a:rPr>
              <a:t>To understand OOAD concepts better</a:t>
            </a:r>
            <a:endParaRPr sz="2400" i="1">
              <a:solidFill>
                <a:srgbClr val="FFFFFF"/>
              </a:solidFill>
              <a:latin typeface="Times New Roman"/>
              <a:ea typeface="Times New Roman"/>
              <a:cs typeface="Times New Roman"/>
              <a:sym typeface="Times New Roman"/>
            </a:endParaRPr>
          </a:p>
          <a:p>
            <a:pPr marL="457200" lvl="0" indent="-355600" algn="l" rtl="0">
              <a:lnSpc>
                <a:spcPct val="115000"/>
              </a:lnSpc>
              <a:spcBef>
                <a:spcPts val="0"/>
              </a:spcBef>
              <a:spcAft>
                <a:spcPts val="0"/>
              </a:spcAft>
              <a:buClr>
                <a:srgbClr val="FFFFFF"/>
              </a:buClr>
              <a:buSzPts val="2000"/>
              <a:buFont typeface="Times New Roman"/>
              <a:buChar char="➜"/>
            </a:pPr>
            <a:r>
              <a:rPr lang="en" sz="2400" i="1">
                <a:solidFill>
                  <a:srgbClr val="FFFFFF"/>
                </a:solidFill>
                <a:latin typeface="Times New Roman"/>
                <a:ea typeface="Times New Roman"/>
                <a:cs typeface="Times New Roman"/>
                <a:sym typeface="Times New Roman"/>
              </a:rPr>
              <a:t>To create an interactive GUI</a:t>
            </a:r>
            <a:endParaRPr sz="2400" i="1">
              <a:solidFill>
                <a:srgbClr val="FFFFFF"/>
              </a:solidFill>
              <a:latin typeface="Times New Roman"/>
              <a:ea typeface="Times New Roman"/>
              <a:cs typeface="Times New Roman"/>
              <a:sym typeface="Times New Roman"/>
            </a:endParaRPr>
          </a:p>
          <a:p>
            <a:pPr marL="457200" lvl="0" indent="-355600" algn="l" rtl="0">
              <a:lnSpc>
                <a:spcPct val="115000"/>
              </a:lnSpc>
              <a:spcBef>
                <a:spcPts val="0"/>
              </a:spcBef>
              <a:spcAft>
                <a:spcPts val="0"/>
              </a:spcAft>
              <a:buClr>
                <a:srgbClr val="FFFFFF"/>
              </a:buClr>
              <a:buSzPts val="2000"/>
              <a:buFont typeface="Times New Roman"/>
              <a:buChar char="➜"/>
            </a:pPr>
            <a:r>
              <a:rPr lang="en" sz="2400" i="1">
                <a:solidFill>
                  <a:srgbClr val="FFFFFF"/>
                </a:solidFill>
                <a:latin typeface="Times New Roman"/>
                <a:ea typeface="Times New Roman"/>
                <a:cs typeface="Times New Roman"/>
                <a:sym typeface="Times New Roman"/>
              </a:rPr>
              <a:t>To implement proper software design methodologies [70% design and 30% implementation]</a:t>
            </a:r>
            <a:endParaRPr sz="2400" i="1">
              <a:solidFill>
                <a:srgbClr val="FFFFFF"/>
              </a:solidFill>
              <a:latin typeface="Times New Roman"/>
              <a:ea typeface="Times New Roman"/>
              <a:cs typeface="Times New Roman"/>
              <a:sym typeface="Times New Roman"/>
            </a:endParaRPr>
          </a:p>
          <a:p>
            <a:pPr marL="0" lvl="0" indent="0" algn="l" rtl="0">
              <a:lnSpc>
                <a:spcPct val="115000"/>
              </a:lnSpc>
              <a:spcBef>
                <a:spcPts val="800"/>
              </a:spcBef>
              <a:spcAft>
                <a:spcPts val="800"/>
              </a:spcAft>
              <a:buNone/>
            </a:pPr>
            <a:endParaRPr sz="2600">
              <a:solidFill>
                <a:srgbClr val="C6C8D6"/>
              </a:solidFill>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5"/>
          <p:cNvSpPr txBox="1"/>
          <p:nvPr/>
        </p:nvSpPr>
        <p:spPr>
          <a:xfrm>
            <a:off x="831050" y="832000"/>
            <a:ext cx="6350700" cy="3936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800"/>
              </a:spcAft>
              <a:buNone/>
            </a:pPr>
            <a:r>
              <a:rPr lang="en" sz="2800" b="1">
                <a:solidFill>
                  <a:srgbClr val="FFFF00"/>
                </a:solidFill>
                <a:latin typeface="Walter Turncoat"/>
                <a:ea typeface="Walter Turncoat"/>
                <a:cs typeface="Walter Turncoat"/>
                <a:sym typeface="Walter Turncoat"/>
              </a:rPr>
              <a:t>DESCRIPTION</a:t>
            </a:r>
            <a:r>
              <a:rPr lang="en" sz="2700" b="1">
                <a:solidFill>
                  <a:srgbClr val="FFFF00"/>
                </a:solidFill>
                <a:latin typeface="Nunito"/>
                <a:ea typeface="Nunito"/>
                <a:cs typeface="Nunito"/>
                <a:sym typeface="Nunito"/>
              </a:rPr>
              <a:t>:</a:t>
            </a:r>
            <a:endParaRPr sz="2700" b="1">
              <a:solidFill>
                <a:srgbClr val="FFFF00"/>
              </a:solidFill>
              <a:latin typeface="Nunito"/>
              <a:ea typeface="Nunito"/>
              <a:cs typeface="Nunito"/>
              <a:sym typeface="Nunito"/>
            </a:endParaRPr>
          </a:p>
        </p:txBody>
      </p:sp>
      <p:sp>
        <p:nvSpPr>
          <p:cNvPr id="92" name="Google Shape;92;p15"/>
          <p:cNvSpPr txBox="1"/>
          <p:nvPr/>
        </p:nvSpPr>
        <p:spPr>
          <a:xfrm>
            <a:off x="906200" y="1492925"/>
            <a:ext cx="6350700" cy="19548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2300" i="1">
                <a:solidFill>
                  <a:srgbClr val="FFFFFF"/>
                </a:solidFill>
                <a:latin typeface="Times New Roman"/>
                <a:ea typeface="Times New Roman"/>
                <a:cs typeface="Times New Roman"/>
                <a:sym typeface="Times New Roman"/>
              </a:rPr>
              <a:t>Pac-Man is an action maze chase video game, the player controls the eponymous character through an enclosed maze. The objective of the game is to eat all of the dots placed in the maze while avoiding four colored ghosts.</a:t>
            </a:r>
            <a:endParaRPr sz="2300" i="1">
              <a:solidFill>
                <a:srgbClr val="FFFFFF"/>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grpSp>
        <p:nvGrpSpPr>
          <p:cNvPr id="97" name="Google Shape;97;p16"/>
          <p:cNvGrpSpPr/>
          <p:nvPr/>
        </p:nvGrpSpPr>
        <p:grpSpPr>
          <a:xfrm>
            <a:off x="2012603" y="248502"/>
            <a:ext cx="5155936" cy="4634284"/>
            <a:chOff x="2256567" y="677103"/>
            <a:chExt cx="4036590" cy="3713071"/>
          </a:xfrm>
        </p:grpSpPr>
        <p:sp>
          <p:nvSpPr>
            <p:cNvPr id="98" name="Google Shape;98;p16"/>
            <p:cNvSpPr/>
            <p:nvPr/>
          </p:nvSpPr>
          <p:spPr>
            <a:xfrm rot="-6596588">
              <a:off x="3726388" y="3510395"/>
              <a:ext cx="771357" cy="771357"/>
            </a:xfrm>
            <a:prstGeom prst="ellipse">
              <a:avLst/>
            </a:prstGeom>
            <a:solidFill>
              <a:srgbClr val="D686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6"/>
            <p:cNvSpPr/>
            <p:nvPr/>
          </p:nvSpPr>
          <p:spPr>
            <a:xfrm rot="-6599386">
              <a:off x="2318596" y="1407533"/>
              <a:ext cx="440541" cy="440541"/>
            </a:xfrm>
            <a:prstGeom prst="ellipse">
              <a:avLst/>
            </a:prstGeom>
            <a:solidFill>
              <a:srgbClr val="D686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6"/>
            <p:cNvSpPr/>
            <p:nvPr/>
          </p:nvSpPr>
          <p:spPr>
            <a:xfrm rot="-6598839">
              <a:off x="2887641" y="2346984"/>
              <a:ext cx="1199287" cy="1199287"/>
            </a:xfrm>
            <a:prstGeom prst="ellipse">
              <a:avLst/>
            </a:prstGeom>
            <a:solidFill>
              <a:srgbClr val="D686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6"/>
            <p:cNvSpPr/>
            <p:nvPr/>
          </p:nvSpPr>
          <p:spPr>
            <a:xfrm rot="-6598620">
              <a:off x="4374916" y="913763"/>
              <a:ext cx="1681581" cy="1681581"/>
            </a:xfrm>
            <a:prstGeom prst="ellipse">
              <a:avLst/>
            </a:prstGeom>
            <a:solidFill>
              <a:srgbClr val="D686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6"/>
            <p:cNvSpPr/>
            <p:nvPr/>
          </p:nvSpPr>
          <p:spPr>
            <a:xfrm rot="-6597866">
              <a:off x="2661829" y="2208216"/>
              <a:ext cx="629106" cy="629106"/>
            </a:xfrm>
            <a:prstGeom prst="ellipse">
              <a:avLst/>
            </a:prstGeom>
            <a:solidFill>
              <a:srgbClr val="701C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6"/>
            <p:cNvSpPr/>
            <p:nvPr/>
          </p:nvSpPr>
          <p:spPr>
            <a:xfrm rot="-6597701">
              <a:off x="3267625" y="1113818"/>
              <a:ext cx="274172" cy="274172"/>
            </a:xfrm>
            <a:prstGeom prst="ellipse">
              <a:avLst/>
            </a:prstGeom>
            <a:solidFill>
              <a:srgbClr val="D686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 name="Google Shape;104;p16"/>
          <p:cNvGrpSpPr/>
          <p:nvPr/>
        </p:nvGrpSpPr>
        <p:grpSpPr>
          <a:xfrm>
            <a:off x="4447194" y="1739566"/>
            <a:ext cx="2440206" cy="2440200"/>
            <a:chOff x="4447194" y="1815766"/>
            <a:chExt cx="2440206" cy="2440200"/>
          </a:xfrm>
        </p:grpSpPr>
        <p:sp>
          <p:nvSpPr>
            <p:cNvPr id="105" name="Google Shape;105;p16"/>
            <p:cNvSpPr/>
            <p:nvPr/>
          </p:nvSpPr>
          <p:spPr>
            <a:xfrm>
              <a:off x="4447194" y="1815766"/>
              <a:ext cx="2440200" cy="2440200"/>
            </a:xfrm>
            <a:prstGeom prst="ellipse">
              <a:avLst/>
            </a:prstGeom>
            <a:solidFill>
              <a:srgbClr val="551561"/>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6"/>
            <p:cNvSpPr txBox="1"/>
            <p:nvPr/>
          </p:nvSpPr>
          <p:spPr>
            <a:xfrm>
              <a:off x="4447200" y="2151000"/>
              <a:ext cx="2440200" cy="170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rgbClr val="FFFFFF"/>
                  </a:solidFill>
                  <a:latin typeface="Roboto"/>
                  <a:ea typeface="Roboto"/>
                  <a:cs typeface="Roboto"/>
                  <a:sym typeface="Roboto"/>
                </a:rPr>
                <a:t>USE CASE DIAGRAM</a:t>
              </a:r>
              <a:endParaRPr sz="1700">
                <a:solidFill>
                  <a:srgbClr val="FFFFFF"/>
                </a:solidFill>
                <a:latin typeface="Roboto"/>
                <a:ea typeface="Roboto"/>
                <a:cs typeface="Roboto"/>
                <a:sym typeface="Roboto"/>
              </a:endParaRPr>
            </a:p>
          </p:txBody>
        </p:sp>
      </p:grpSp>
      <p:grpSp>
        <p:nvGrpSpPr>
          <p:cNvPr id="107" name="Google Shape;107;p16"/>
          <p:cNvGrpSpPr/>
          <p:nvPr/>
        </p:nvGrpSpPr>
        <p:grpSpPr>
          <a:xfrm>
            <a:off x="3566937" y="1297853"/>
            <a:ext cx="1423800" cy="1423800"/>
            <a:chOff x="3490737" y="1374053"/>
            <a:chExt cx="1423800" cy="1423800"/>
          </a:xfrm>
        </p:grpSpPr>
        <p:sp>
          <p:nvSpPr>
            <p:cNvPr id="108" name="Google Shape;108;p16"/>
            <p:cNvSpPr/>
            <p:nvPr/>
          </p:nvSpPr>
          <p:spPr>
            <a:xfrm>
              <a:off x="3490737" y="1374053"/>
              <a:ext cx="1423800" cy="1423800"/>
            </a:xfrm>
            <a:prstGeom prst="ellipse">
              <a:avLst/>
            </a:prstGeom>
            <a:solidFill>
              <a:srgbClr val="701C7F"/>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6"/>
            <p:cNvSpPr txBox="1"/>
            <p:nvPr/>
          </p:nvSpPr>
          <p:spPr>
            <a:xfrm>
              <a:off x="3718754" y="1613603"/>
              <a:ext cx="967800" cy="944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PACMAN GAME</a:t>
              </a:r>
              <a:endParaRPr>
                <a:solidFill>
                  <a:srgbClr val="FFFFFF"/>
                </a:solidFill>
                <a:latin typeface="Roboto"/>
                <a:ea typeface="Roboto"/>
                <a:cs typeface="Roboto"/>
                <a:sym typeface="Roboto"/>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114" name="Google Shape;114;p17"/>
          <p:cNvPicPr preferRelativeResize="0"/>
          <p:nvPr/>
        </p:nvPicPr>
        <p:blipFill>
          <a:blip r:embed="rId3">
            <a:alphaModFix/>
          </a:blip>
          <a:stretch>
            <a:fillRect/>
          </a:stretch>
        </p:blipFill>
        <p:spPr>
          <a:xfrm>
            <a:off x="387825" y="0"/>
            <a:ext cx="8342722" cy="51435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grpSp>
        <p:nvGrpSpPr>
          <p:cNvPr id="119" name="Google Shape;119;p18"/>
          <p:cNvGrpSpPr/>
          <p:nvPr/>
        </p:nvGrpSpPr>
        <p:grpSpPr>
          <a:xfrm>
            <a:off x="2012603" y="248502"/>
            <a:ext cx="5155936" cy="4634284"/>
            <a:chOff x="2256567" y="677103"/>
            <a:chExt cx="4036590" cy="3713071"/>
          </a:xfrm>
        </p:grpSpPr>
        <p:sp>
          <p:nvSpPr>
            <p:cNvPr id="120" name="Google Shape;120;p18"/>
            <p:cNvSpPr/>
            <p:nvPr/>
          </p:nvSpPr>
          <p:spPr>
            <a:xfrm rot="-6596588">
              <a:off x="3726388" y="3510395"/>
              <a:ext cx="771357" cy="771357"/>
            </a:xfrm>
            <a:prstGeom prst="ellipse">
              <a:avLst/>
            </a:prstGeom>
            <a:solidFill>
              <a:srgbClr val="D686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8"/>
            <p:cNvSpPr/>
            <p:nvPr/>
          </p:nvSpPr>
          <p:spPr>
            <a:xfrm rot="-6599386">
              <a:off x="2318596" y="1407533"/>
              <a:ext cx="440541" cy="440541"/>
            </a:xfrm>
            <a:prstGeom prst="ellipse">
              <a:avLst/>
            </a:prstGeom>
            <a:solidFill>
              <a:srgbClr val="D686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8"/>
            <p:cNvSpPr/>
            <p:nvPr/>
          </p:nvSpPr>
          <p:spPr>
            <a:xfrm rot="-6598839">
              <a:off x="2887641" y="2346984"/>
              <a:ext cx="1199287" cy="1199287"/>
            </a:xfrm>
            <a:prstGeom prst="ellipse">
              <a:avLst/>
            </a:prstGeom>
            <a:solidFill>
              <a:srgbClr val="D686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8"/>
            <p:cNvSpPr/>
            <p:nvPr/>
          </p:nvSpPr>
          <p:spPr>
            <a:xfrm rot="-6598620">
              <a:off x="4374916" y="913763"/>
              <a:ext cx="1681581" cy="1681581"/>
            </a:xfrm>
            <a:prstGeom prst="ellipse">
              <a:avLst/>
            </a:prstGeom>
            <a:solidFill>
              <a:srgbClr val="D686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8"/>
            <p:cNvSpPr/>
            <p:nvPr/>
          </p:nvSpPr>
          <p:spPr>
            <a:xfrm rot="-6597866">
              <a:off x="2661829" y="2208216"/>
              <a:ext cx="629106" cy="629106"/>
            </a:xfrm>
            <a:prstGeom prst="ellipse">
              <a:avLst/>
            </a:prstGeom>
            <a:solidFill>
              <a:srgbClr val="701C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8"/>
            <p:cNvSpPr/>
            <p:nvPr/>
          </p:nvSpPr>
          <p:spPr>
            <a:xfrm rot="-6597701">
              <a:off x="3267625" y="1113818"/>
              <a:ext cx="274172" cy="274172"/>
            </a:xfrm>
            <a:prstGeom prst="ellipse">
              <a:avLst/>
            </a:prstGeom>
            <a:solidFill>
              <a:srgbClr val="D686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 name="Google Shape;126;p18"/>
          <p:cNvGrpSpPr/>
          <p:nvPr/>
        </p:nvGrpSpPr>
        <p:grpSpPr>
          <a:xfrm>
            <a:off x="4447194" y="1739566"/>
            <a:ext cx="2440206" cy="2440200"/>
            <a:chOff x="4447194" y="1815766"/>
            <a:chExt cx="2440206" cy="2440200"/>
          </a:xfrm>
        </p:grpSpPr>
        <p:sp>
          <p:nvSpPr>
            <p:cNvPr id="127" name="Google Shape;127;p18"/>
            <p:cNvSpPr/>
            <p:nvPr/>
          </p:nvSpPr>
          <p:spPr>
            <a:xfrm>
              <a:off x="4447194" y="1815766"/>
              <a:ext cx="2440200" cy="2440200"/>
            </a:xfrm>
            <a:prstGeom prst="ellipse">
              <a:avLst/>
            </a:prstGeom>
            <a:solidFill>
              <a:srgbClr val="551561"/>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8"/>
            <p:cNvSpPr txBox="1"/>
            <p:nvPr/>
          </p:nvSpPr>
          <p:spPr>
            <a:xfrm>
              <a:off x="4447200" y="2151000"/>
              <a:ext cx="2440200" cy="170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rgbClr val="FFFFFF"/>
                  </a:solidFill>
                  <a:latin typeface="Roboto"/>
                  <a:ea typeface="Roboto"/>
                  <a:cs typeface="Roboto"/>
                  <a:sym typeface="Roboto"/>
                </a:rPr>
                <a:t>DOMAIN MODEL</a:t>
              </a:r>
              <a:endParaRPr sz="1700">
                <a:solidFill>
                  <a:srgbClr val="FFFFFF"/>
                </a:solidFill>
                <a:latin typeface="Roboto"/>
                <a:ea typeface="Roboto"/>
                <a:cs typeface="Roboto"/>
                <a:sym typeface="Roboto"/>
              </a:endParaRPr>
            </a:p>
          </p:txBody>
        </p:sp>
      </p:grpSp>
      <p:grpSp>
        <p:nvGrpSpPr>
          <p:cNvPr id="129" name="Google Shape;129;p18"/>
          <p:cNvGrpSpPr/>
          <p:nvPr/>
        </p:nvGrpSpPr>
        <p:grpSpPr>
          <a:xfrm>
            <a:off x="3566937" y="1297853"/>
            <a:ext cx="1423800" cy="1423800"/>
            <a:chOff x="3490737" y="1374053"/>
            <a:chExt cx="1423800" cy="1423800"/>
          </a:xfrm>
        </p:grpSpPr>
        <p:sp>
          <p:nvSpPr>
            <p:cNvPr id="130" name="Google Shape;130;p18"/>
            <p:cNvSpPr/>
            <p:nvPr/>
          </p:nvSpPr>
          <p:spPr>
            <a:xfrm>
              <a:off x="3490737" y="1374053"/>
              <a:ext cx="1423800" cy="1423800"/>
            </a:xfrm>
            <a:prstGeom prst="ellipse">
              <a:avLst/>
            </a:prstGeom>
            <a:solidFill>
              <a:srgbClr val="701C7F"/>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8"/>
            <p:cNvSpPr txBox="1"/>
            <p:nvPr/>
          </p:nvSpPr>
          <p:spPr>
            <a:xfrm>
              <a:off x="3718754" y="1613603"/>
              <a:ext cx="967800" cy="944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PACMAN GAME</a:t>
              </a:r>
              <a:endParaRPr>
                <a:solidFill>
                  <a:srgbClr val="FFFFFF"/>
                </a:solidFill>
                <a:latin typeface="Roboto"/>
                <a:ea typeface="Roboto"/>
                <a:cs typeface="Roboto"/>
                <a:sym typeface="Roboto"/>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pic>
        <p:nvPicPr>
          <p:cNvPr id="136" name="Google Shape;136;p19"/>
          <p:cNvPicPr preferRelativeResize="0"/>
          <p:nvPr/>
        </p:nvPicPr>
        <p:blipFill>
          <a:blip r:embed="rId3">
            <a:alphaModFix/>
          </a:blip>
          <a:stretch>
            <a:fillRect/>
          </a:stretch>
        </p:blipFill>
        <p:spPr>
          <a:xfrm>
            <a:off x="0" y="0"/>
            <a:ext cx="9143999" cy="5143500"/>
          </a:xfrm>
          <a:prstGeom prst="rect">
            <a:avLst/>
          </a:prstGeom>
          <a:noFill/>
          <a:ln>
            <a:noFill/>
          </a:ln>
        </p:spPr>
      </p:pic>
    </p:spTree>
  </p:cSld>
  <p:clrMapOvr>
    <a:masterClrMapping/>
  </p:clrMapOvr>
</p:sld>
</file>

<file path=ppt/theme/theme1.xml><?xml version="1.0" encoding="utf-8"?>
<a:theme xmlns:a="http://schemas.openxmlformats.org/drawingml/2006/main" name="Ursula template">
  <a:themeElements>
    <a:clrScheme name="Custom 347">
      <a:dk1>
        <a:srgbClr val="000000"/>
      </a:dk1>
      <a:lt1>
        <a:srgbClr val="FFFFFF"/>
      </a:lt1>
      <a:dk2>
        <a:srgbClr val="D1D8DF"/>
      </a:dk2>
      <a:lt2>
        <a:srgbClr val="4F565C"/>
      </a:lt2>
      <a:accent1>
        <a:srgbClr val="71AEF0"/>
      </a:accent1>
      <a:accent2>
        <a:srgbClr val="88E6DC"/>
      </a:accent2>
      <a:accent3>
        <a:srgbClr val="A6D145"/>
      </a:accent3>
      <a:accent4>
        <a:srgbClr val="FFE000"/>
      </a:accent4>
      <a:accent5>
        <a:srgbClr val="FC765C"/>
      </a:accent5>
      <a:accent6>
        <a:srgbClr val="A693C9"/>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187</Words>
  <PresentationFormat>On-screen Show (16:9)</PresentationFormat>
  <Paragraphs>41</Paragraphs>
  <Slides>25</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Nunito</vt:lpstr>
      <vt:lpstr>Walter Turncoat</vt:lpstr>
      <vt:lpstr>Times New Roman</vt:lpstr>
      <vt:lpstr>Roboto</vt:lpstr>
      <vt:lpstr>Sniglet</vt:lpstr>
      <vt:lpstr>Ursula template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student</cp:lastModifiedBy>
  <cp:revision>4</cp:revision>
  <dcterms:modified xsi:type="dcterms:W3CDTF">2022-12-01T21:24:59Z</dcterms:modified>
</cp:coreProperties>
</file>