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slides/slide15.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type="screen16x9" cy="6858000" cx="12192000"/>
  <p:notesSz cx="12192000" cy="6858000"/>
  <p:defaultTextStyle>
    <a:defPPr>
      <a:defRPr lang="en-US"/>
    </a:defPPr>
    <a:lvl1pPr algn="l" defTabSz="914400" marL="0">
      <a:defRPr sz="1800">
        <a:solidFill>
          <a:schemeClr val="tx1"/>
        </a:solidFill>
        <a:latin typeface="+mn-lt"/>
        <a:ea typeface="+mn-ea"/>
        <a:cs typeface="+mn-cs"/>
      </a:defRPr>
    </a:lvl1pPr>
    <a:lvl2pPr algn="l" defTabSz="914400" marL="457200">
      <a:defRPr sz="1800">
        <a:solidFill>
          <a:schemeClr val="tx1"/>
        </a:solidFill>
        <a:latin typeface="+mn-lt"/>
        <a:ea typeface="+mn-ea"/>
        <a:cs typeface="+mn-cs"/>
      </a:defRPr>
    </a:lvl2pPr>
    <a:lvl3pPr algn="l" defTabSz="914400" marL="914400">
      <a:defRPr sz="1800">
        <a:solidFill>
          <a:schemeClr val="tx1"/>
        </a:solidFill>
        <a:latin typeface="+mn-lt"/>
        <a:ea typeface="+mn-ea"/>
        <a:cs typeface="+mn-cs"/>
      </a:defRPr>
    </a:lvl3pPr>
    <a:lvl4pPr algn="l" defTabSz="914400" marL="1371600">
      <a:defRPr sz="1800">
        <a:solidFill>
          <a:schemeClr val="tx1"/>
        </a:solidFill>
        <a:latin typeface="+mn-lt"/>
        <a:ea typeface="+mn-ea"/>
        <a:cs typeface="+mn-cs"/>
      </a:defRPr>
    </a:lvl4pPr>
    <a:lvl5pPr algn="l" defTabSz="914400" marL="1828800">
      <a:defRPr sz="1800">
        <a:solidFill>
          <a:schemeClr val="tx1"/>
        </a:solidFill>
        <a:latin typeface="+mn-lt"/>
        <a:ea typeface="+mn-ea"/>
        <a:cs typeface="+mn-cs"/>
      </a:defRPr>
    </a:lvl5pPr>
    <a:lvl6pPr algn="l" defTabSz="914400" marL="2286000">
      <a:defRPr sz="1800">
        <a:solidFill>
          <a:schemeClr val="tx1"/>
        </a:solidFill>
        <a:latin typeface="+mn-lt"/>
        <a:ea typeface="+mn-ea"/>
        <a:cs typeface="+mn-cs"/>
      </a:defRPr>
    </a:lvl6pPr>
    <a:lvl7pPr algn="l" defTabSz="914400" marL="2743200">
      <a:defRPr sz="1800">
        <a:solidFill>
          <a:schemeClr val="tx1"/>
        </a:solidFill>
        <a:latin typeface="+mn-lt"/>
        <a:ea typeface="+mn-ea"/>
        <a:cs typeface="+mn-cs"/>
      </a:defRPr>
    </a:lvl7pPr>
    <a:lvl8pPr algn="l" defTabSz="914400" marL="3200400">
      <a:defRPr sz="1800">
        <a:solidFill>
          <a:schemeClr val="tx1"/>
        </a:solidFill>
        <a:latin typeface="+mn-lt"/>
        <a:ea typeface="+mn-ea"/>
        <a:cs typeface="+mn-cs"/>
      </a:defRPr>
    </a:lvl8pPr>
    <a:lvl9pPr algn="l" defTabSz="914400" marL="3657600">
      <a:defRPr sz="18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104" d="100"/>
          <a:sy n="104" d="100"/>
        </p:scale>
        <p:origin x="-12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p>
            <a:pPr>
              <a:defRPr sz="1600" b="1" spc="99">
                <a:solidFill>
                  <a:schemeClr val="lt1">
                    <a:lumMod val="95000"/>
                  </a:schemeClr>
                </a:solidFill>
                <a:latin typeface="+mn-lt"/>
                <a:ea typeface="+mn-ea"/>
                <a:cs typeface="+mn-cs"/>
              </a:defRPr>
            </a:pPr>
            <a:r>
              <a:rPr/>
              <a:t>Employee Performance Analysis</a:t>
            </a:r>
            <a:endParaRPr/>
          </a:p>
        </c:rich>
      </c:tx>
      <c:layout/>
      <c:overlay val="0"/>
      <c:spPr bwMode="auto">
        <a:prstGeom prst="rect">
          <a:avLst/>
        </a:prstGeom>
        <a:noFill/>
        <a:ln>
          <a:noFill/>
        </a:ln>
      </c:spPr>
      <c:txPr>
        <a:bodyPr/>
        <a:p>
          <a:pPr>
            <a:defRPr sz="1600" b="1" spc="99">
              <a:solidFill>
                <a:schemeClr val="lt1">
                  <a:lumMod val="95000"/>
                </a:schemeClr>
              </a:solidFill>
              <a:latin typeface="+mn-lt"/>
              <a:ea typeface="+mn-ea"/>
              <a:cs typeface="+mn-cs"/>
            </a:defRPr>
          </a:pPr>
          <a:endParaRPr/>
        </a:p>
      </c:txPr>
    </c:title>
    <c:autoTitleDeleted val="0"/>
    <c:plotArea>
      <c:layout>
        <c:manualLayout/>
      </c:layout>
      <c:barChart>
        <c:barDir val="col"/>
        <c:grouping val="clustered"/>
        <c:varyColors val="0"/>
        <c:ser>
          <c:idx val="0"/>
          <c:order val="0"/>
          <c:tx>
            <c:strRef>
              <c:f>Sheet3!$B$1:$B$4</c:f>
              <c:strCache>
                <c:ptCount val="4"/>
                <c:pt idx="0">
                  <c:v>(Multiple Items)</c:v>
                </c:pt>
                <c:pt idx="2">
                  <c:v>Column Labels</c:v>
                </c:pt>
                <c:pt idx="3">
                  <c:v>High</c:v>
                </c:pt>
              </c:strCache>
            </c:strRef>
          </c:tx>
          <c:spPr bwMode="auto">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17.0</c:v>
                </c:pt>
                <c:pt idx="1">
                  <c:v>48.0</c:v>
                </c:pt>
                <c:pt idx="2">
                  <c:v>9.0</c:v>
                </c:pt>
                <c:pt idx="3">
                  <c:v>74.0</c:v>
                </c:pt>
              </c:numCache>
            </c:numRef>
          </c:val>
        </c:ser>
        <c:ser>
          <c:idx val="1"/>
          <c:order val="1"/>
          <c:tx>
            <c:strRef>
              <c:f>Sheet3!$C$1:$C$4</c:f>
              <c:strCache>
                <c:ptCount val="4"/>
                <c:pt idx="0">
                  <c:v>(Multiple Items)</c:v>
                </c:pt>
                <c:pt idx="2">
                  <c:v>Column Labels</c:v>
                </c:pt>
                <c:pt idx="3">
                  <c:v>Low</c:v>
                </c:pt>
              </c:strCache>
            </c:strRef>
          </c:tx>
          <c:spPr bwMode="auto">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11.0</c:v>
                </c:pt>
                <c:pt idx="2">
                  <c:v>3.0</c:v>
                </c:pt>
                <c:pt idx="3">
                  <c:v>14.0</c:v>
                </c:pt>
              </c:numCache>
            </c:numRef>
          </c:val>
        </c:ser>
        <c:ser>
          <c:idx val="2"/>
          <c:order val="2"/>
          <c:tx>
            <c:strRef>
              <c:f>Sheet3!$D$1:$D$4</c:f>
              <c:strCache>
                <c:ptCount val="4"/>
                <c:pt idx="0">
                  <c:v>(Multiple Items)</c:v>
                </c:pt>
                <c:pt idx="2">
                  <c:v>Column Labels</c:v>
                </c:pt>
                <c:pt idx="3">
                  <c:v>Med</c:v>
                </c:pt>
              </c:strCache>
            </c:strRef>
          </c:tx>
          <c:spPr bwMode="auto">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10.0</c:v>
                </c:pt>
                <c:pt idx="1">
                  <c:v>50.0</c:v>
                </c:pt>
                <c:pt idx="2">
                  <c:v>11.0</c:v>
                </c:pt>
                <c:pt idx="3">
                  <c:v>71.0</c:v>
                </c:pt>
              </c:numCache>
            </c:numRef>
          </c:val>
        </c:ser>
        <c:ser>
          <c:idx val="3"/>
          <c:order val="3"/>
          <c:tx>
            <c:strRef>
              <c:f>Sheet3!$E$1:$E$4</c:f>
              <c:strCache>
                <c:ptCount val="4"/>
                <c:pt idx="0">
                  <c:v>(Multiple Items)</c:v>
                </c:pt>
                <c:pt idx="2">
                  <c:v>Column Labels</c:v>
                </c:pt>
                <c:pt idx="3">
                  <c:v>Very High</c:v>
                </c:pt>
              </c:strCache>
            </c:strRef>
          </c:tx>
          <c:spPr bwMode="auto">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7.0</c:v>
                </c:pt>
                <c:pt idx="1">
                  <c:v>15.0</c:v>
                </c:pt>
                <c:pt idx="2">
                  <c:v>9.0</c:v>
                </c:pt>
                <c:pt idx="3">
                  <c:v>31.0</c:v>
                </c:pt>
              </c:numCache>
            </c:numRef>
          </c:val>
        </c:ser>
        <c:ser>
          <c:idx val="4"/>
          <c:order val="4"/>
          <c:tx>
            <c:strRef>
              <c:f>Sheet3!$F$1:$F$4</c:f>
              <c:strCache>
                <c:ptCount val="4"/>
                <c:pt idx="0">
                  <c:v>(Multiple Items)</c:v>
                </c:pt>
                <c:pt idx="2">
                  <c:v>Column Labels</c:v>
                </c:pt>
                <c:pt idx="3">
                  <c:v>Grand Total</c:v>
                </c:pt>
              </c:strCache>
            </c:strRef>
          </c:tx>
          <c:spPr bwMode="auto">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34.0</c:v>
                </c:pt>
                <c:pt idx="1">
                  <c:v>124.0</c:v>
                </c:pt>
                <c:pt idx="2">
                  <c:v>32.0</c:v>
                </c:pt>
                <c:pt idx="3">
                  <c:v>190.0</c:v>
                </c:pt>
              </c:numCache>
            </c:numRef>
          </c:val>
        </c:ser>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bwMode="auto">
          <a:prstGeom prst="rect">
            <a:avLst/>
          </a:prstGeom>
          <a:noFill/>
          <a:ln w="12700" cap="flat" cmpd="sng" algn="ctr">
            <a:solidFill>
              <a:schemeClr val="lt1">
                <a:lumMod val="95000"/>
                <a:alpha val="53999"/>
              </a:schemeClr>
            </a:solidFill>
            <a:round/>
          </a:ln>
        </c:spPr>
        <c:txPr>
          <a:bodyPr/>
          <a:p>
            <a:pPr>
              <a:defRPr sz="900">
                <a:solidFill>
                  <a:schemeClr val="lt1">
                    <a:lumMod val="85000"/>
                  </a:schemeClr>
                </a:solidFill>
                <a:latin typeface="+mn-lt"/>
                <a:ea typeface="+mn-ea"/>
                <a:cs typeface="+mn-cs"/>
              </a:defRPr>
            </a:pPr>
            <a:endParaRPr/>
          </a:p>
        </c:txPr>
        <c:crossAx val="1998337664"/>
        <c:crosses val="autoZero"/>
        <c:auto val="1"/>
        <c:lblAlgn val="ctr"/>
        <c:lblOffset val="100"/>
        <c:noMultiLvlLbl val="0"/>
      </c:catAx>
      <c:valAx>
        <c:axId val="1998337664"/>
        <c:scaling>
          <c:orientation val="minMax"/>
        </c:scaling>
        <c:delete val="0"/>
        <c:axPos val="l"/>
        <c:majorGridlines>
          <c:spPr bwMode="auto">
            <a:prstGeom prst="rect">
              <a:avLst/>
            </a:prstGeom>
            <a:noFill/>
            <a:ln w="9525" cap="flat" cmpd="sng" algn="ctr">
              <a:solidFill>
                <a:schemeClr val="lt1">
                  <a:lumMod val="95000"/>
                  <a:alpha val="10000"/>
                </a:schemeClr>
              </a:solidFill>
              <a:round/>
            </a:ln>
          </c:spPr>
        </c:majorGridlines>
        <c:numFmt formatCode="General" sourceLinked="1"/>
        <c:majorTickMark val="none"/>
        <c:minorTickMark val="none"/>
        <c:tickLblPos val="nextTo"/>
        <c:spPr bwMode="auto">
          <a:prstGeom prst="rect">
            <a:avLst/>
          </a:prstGeom>
          <a:noFill/>
          <a:ln>
            <a:noFill/>
          </a:ln>
        </c:spPr>
        <c:txPr>
          <a:bodyPr/>
          <a:p>
            <a:pPr>
              <a:defRPr sz="900">
                <a:solidFill>
                  <a:schemeClr val="lt1">
                    <a:lumMod val="85000"/>
                  </a:schemeClr>
                </a:solidFill>
                <a:latin typeface="+mn-lt"/>
                <a:ea typeface="+mn-ea"/>
                <a:cs typeface="+mn-cs"/>
              </a:defRPr>
            </a:pPr>
            <a:endParaRPr/>
          </a:p>
        </c:txPr>
        <c:crossAx val="1998337663"/>
        <c:crosses val="autoZero"/>
        <c:crossBetween val="between"/>
      </c:valAx>
      <c:spPr bwMode="auto">
        <a:prstGeom prst="rect">
          <a:avLst/>
        </a:prstGeom>
        <a:noFill/>
        <a:ln>
          <a:noFill/>
        </a:ln>
      </c:spPr>
    </c:plotArea>
    <c:legend>
      <c:legendPos val="b"/>
      <c:layout/>
      <c:overlay val="0"/>
      <c:spPr bwMode="auto">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bwMode="auto">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p>
      <a:pPr>
        <a:defRPr sz="1000">
          <a:solidFill>
            <a:schemeClr val="dk1"/>
          </a:solidFill>
          <a:latin typeface="+mn-lt"/>
          <a:ea typeface="+mn-ea"/>
          <a:cs typeface="+mn-cs"/>
        </a:defRPr>
      </a:pPr>
      <a:endParaRPr/>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p>
            <a:pPr>
              <a:defRPr/>
            </a:pPr>
            <a:r>
              <a:rPr/>
              <a:t>Employee Performance Analysis</a:t>
            </a:r>
            <a:endParaRPr/>
          </a:p>
        </c:rich>
      </c:tx>
      <c:layout/>
      <c:overlay val="0"/>
      <c:spPr bwMode="auto">
        <a:prstGeom prst="rect">
          <a:avLst/>
        </a:prstGeom>
        <a:noFill/>
        <a:ln>
          <a:noFill/>
        </a:ln>
      </c:spPr>
      <c:txPr>
        <a:bodyPr/>
        <a:p>
          <a:pPr>
            <a:defRPr sz="1600" b="1" spc="99">
              <a:solidFill>
                <a:schemeClr val="lt1">
                  <a:lumMod val="95000"/>
                </a:schemeClr>
              </a:solidFill>
              <a:latin typeface="+mn-lt"/>
              <a:ea typeface="+mn-ea"/>
              <a:cs typeface="+mn-cs"/>
            </a:defRPr>
          </a:pPr>
          <a:endParaRPr/>
        </a:p>
      </c:txPr>
    </c:title>
    <c:autoTitleDeleted val="0"/>
    <c:plotArea>
      <c:layout>
        <c:manualLayout/>
      </c:layout>
      <c:barChart>
        <c:barDir val="col"/>
        <c:grouping val="clustered"/>
        <c:varyColors val="0"/>
        <c:ser>
          <c:idx val="0"/>
          <c:order val="0"/>
          <c:tx>
            <c:strRef>
              <c:f>Sheet3!$B$1:$B$4</c:f>
              <c:strCache>
                <c:ptCount val="4"/>
                <c:pt idx="0">
                  <c:v>(Multiple Items)</c:v>
                </c:pt>
                <c:pt idx="2">
                  <c:v>Column Labels</c:v>
                </c:pt>
                <c:pt idx="3">
                  <c:v>High</c:v>
                </c:pt>
              </c:strCache>
            </c:strRef>
          </c:tx>
          <c:spPr bwMode="auto">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17.0</c:v>
                </c:pt>
                <c:pt idx="1">
                  <c:v>48.0</c:v>
                </c:pt>
                <c:pt idx="2">
                  <c:v>9.0</c:v>
                </c:pt>
                <c:pt idx="3">
                  <c:v>74.0</c:v>
                </c:pt>
              </c:numCache>
            </c:numRef>
          </c:val>
        </c:ser>
        <c:ser>
          <c:idx val="1"/>
          <c:order val="1"/>
          <c:tx>
            <c:strRef>
              <c:f>Sheet3!$C$1:$C$4</c:f>
              <c:strCache>
                <c:ptCount val="4"/>
                <c:pt idx="0">
                  <c:v>(Multiple Items)</c:v>
                </c:pt>
                <c:pt idx="2">
                  <c:v>Column Labels</c:v>
                </c:pt>
                <c:pt idx="3">
                  <c:v>Low</c:v>
                </c:pt>
              </c:strCache>
            </c:strRef>
          </c:tx>
          <c:spPr bwMode="auto">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11.0</c:v>
                </c:pt>
                <c:pt idx="2">
                  <c:v>3.0</c:v>
                </c:pt>
                <c:pt idx="3">
                  <c:v>14.0</c:v>
                </c:pt>
              </c:numCache>
            </c:numRef>
          </c:val>
        </c:ser>
        <c:ser>
          <c:idx val="2"/>
          <c:order val="2"/>
          <c:tx>
            <c:strRef>
              <c:f>Sheet3!$D$1:$D$4</c:f>
              <c:strCache>
                <c:ptCount val="4"/>
                <c:pt idx="0">
                  <c:v>(Multiple Items)</c:v>
                </c:pt>
                <c:pt idx="2">
                  <c:v>Column Labels</c:v>
                </c:pt>
                <c:pt idx="3">
                  <c:v>Med</c:v>
                </c:pt>
              </c:strCache>
            </c:strRef>
          </c:tx>
          <c:spPr bwMode="auto">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10.0</c:v>
                </c:pt>
                <c:pt idx="1">
                  <c:v>50.0</c:v>
                </c:pt>
                <c:pt idx="2">
                  <c:v>11.0</c:v>
                </c:pt>
                <c:pt idx="3">
                  <c:v>71.0</c:v>
                </c:pt>
              </c:numCache>
            </c:numRef>
          </c:val>
        </c:ser>
        <c:ser>
          <c:idx val="3"/>
          <c:order val="3"/>
          <c:tx>
            <c:strRef>
              <c:f>Sheet3!$E$1:$E$4</c:f>
              <c:strCache>
                <c:ptCount val="4"/>
                <c:pt idx="0">
                  <c:v>(Multiple Items)</c:v>
                </c:pt>
                <c:pt idx="2">
                  <c:v>Column Labels</c:v>
                </c:pt>
                <c:pt idx="3">
                  <c:v>Very High</c:v>
                </c:pt>
              </c:strCache>
            </c:strRef>
          </c:tx>
          <c:spPr bwMode="auto">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7.0</c:v>
                </c:pt>
                <c:pt idx="1">
                  <c:v>15.0</c:v>
                </c:pt>
                <c:pt idx="2">
                  <c:v>9.0</c:v>
                </c:pt>
                <c:pt idx="3">
                  <c:v>31.0</c:v>
                </c:pt>
              </c:numCache>
            </c:numRef>
          </c:val>
        </c:ser>
        <c:ser>
          <c:idx val="4"/>
          <c:order val="4"/>
          <c:tx>
            <c:strRef>
              <c:f>Sheet3!$F$1:$F$4</c:f>
              <c:strCache>
                <c:ptCount val="4"/>
                <c:pt idx="0">
                  <c:v>(Multiple Items)</c:v>
                </c:pt>
                <c:pt idx="2">
                  <c:v>Column Labels</c:v>
                </c:pt>
                <c:pt idx="3">
                  <c:v>Grand Total</c:v>
                </c:pt>
              </c:strCache>
            </c:strRef>
          </c:tx>
          <c:spPr bwMode="auto">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34.0</c:v>
                </c:pt>
                <c:pt idx="1">
                  <c:v>124.0</c:v>
                </c:pt>
                <c:pt idx="2">
                  <c:v>32.0</c:v>
                </c:pt>
                <c:pt idx="3">
                  <c:v>190.0</c:v>
                </c:pt>
              </c:numCache>
            </c:numRef>
          </c:val>
        </c:ser>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bwMode="auto">
          <a:prstGeom prst="rect">
            <a:avLst/>
          </a:prstGeom>
          <a:noFill/>
          <a:ln w="12700" cap="flat" cmpd="sng" algn="ctr">
            <a:solidFill>
              <a:schemeClr val="lt1">
                <a:lumMod val="95000"/>
                <a:alpha val="53999"/>
              </a:schemeClr>
            </a:solidFill>
            <a:round/>
          </a:ln>
        </c:spPr>
        <c:txPr>
          <a:bodyPr/>
          <a:p>
            <a:pPr>
              <a:defRPr sz="900">
                <a:solidFill>
                  <a:schemeClr val="lt1">
                    <a:lumMod val="85000"/>
                  </a:schemeClr>
                </a:solidFill>
                <a:latin typeface="+mn-lt"/>
                <a:ea typeface="+mn-ea"/>
                <a:cs typeface="+mn-cs"/>
              </a:defRPr>
            </a:pPr>
            <a:endParaRPr/>
          </a:p>
        </c:txPr>
        <c:crossAx val="1998337662"/>
        <c:crosses val="autoZero"/>
        <c:auto val="1"/>
        <c:lblAlgn val="ctr"/>
        <c:lblOffset val="100"/>
        <c:noMultiLvlLbl val="0"/>
      </c:catAx>
      <c:valAx>
        <c:axId val="1998337662"/>
        <c:scaling>
          <c:orientation val="minMax"/>
        </c:scaling>
        <c:delete val="0"/>
        <c:axPos val="l"/>
        <c:majorGridlines>
          <c:spPr bwMode="auto">
            <a:prstGeom prst="rect">
              <a:avLst/>
            </a:prstGeom>
            <a:noFill/>
            <a:ln w="9525" cap="flat" cmpd="sng" algn="ctr">
              <a:solidFill>
                <a:schemeClr val="lt1">
                  <a:lumMod val="95000"/>
                  <a:alpha val="10000"/>
                </a:schemeClr>
              </a:solidFill>
              <a:round/>
            </a:ln>
          </c:spPr>
        </c:majorGridlines>
        <c:numFmt formatCode="General" sourceLinked="1"/>
        <c:majorTickMark val="none"/>
        <c:minorTickMark val="none"/>
        <c:tickLblPos val="nextTo"/>
        <c:spPr bwMode="auto">
          <a:prstGeom prst="rect">
            <a:avLst/>
          </a:prstGeom>
          <a:noFill/>
          <a:ln>
            <a:noFill/>
          </a:ln>
        </c:spPr>
        <c:txPr>
          <a:bodyPr/>
          <a:p>
            <a:pPr>
              <a:defRPr sz="900">
                <a:solidFill>
                  <a:schemeClr val="lt1">
                    <a:lumMod val="85000"/>
                  </a:schemeClr>
                </a:solidFill>
                <a:latin typeface="+mn-lt"/>
                <a:ea typeface="+mn-ea"/>
                <a:cs typeface="+mn-cs"/>
              </a:defRPr>
            </a:pPr>
            <a:endParaRPr/>
          </a:p>
        </c:txPr>
        <c:crossAx val="1998337661"/>
        <c:crosses val="autoZero"/>
        <c:crossBetween val="between"/>
      </c:valAx>
      <c:spPr bwMode="auto">
        <a:prstGeom prst="rect">
          <a:avLst/>
        </a:prstGeom>
        <a:noFill/>
        <a:ln>
          <a:noFill/>
        </a:ln>
      </c:spPr>
    </c:plotArea>
    <c:legend>
      <c:legendPos val="b"/>
      <c:layout/>
      <c:overlay val="0"/>
      <c:spPr bwMode="auto">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bwMode="auto">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p>
      <a:pPr>
        <a:defRPr sz="1000">
          <a:solidFill>
            <a:schemeClr val="dk1"/>
          </a:solidFill>
          <a:latin typeface="+mn-lt"/>
          <a:ea typeface="+mn-ea"/>
          <a:cs typeface="+mn-cs"/>
        </a:defRPr>
      </a:pPr>
      <a:endParaRPr/>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cap="all"/>
  </cs:axisTitle>
  <cs:categoryAxis>
    <cs:lnRef idx="0"/>
    <cs:fillRef idx="0"/>
    <cs:effectRef idx="0"/>
    <cs:fontRef idx="minor">
      <a:schemeClr val="lt1">
        <a:lumMod val="85000"/>
      </a:schemeClr>
    </cs:fontRef>
    <cs:spPr>
      <a:ln w="12700" cap="flat" cmpd="sng" algn="ctr">
        <a:solidFill>
          <a:schemeClr val="lt1">
            <a:lumMod val="95000"/>
            <a:alpha val="53999"/>
          </a:schemeClr>
        </a:solidFill>
        <a:round/>
      </a:ln>
    </cs:spPr>
    <cs:defRPr sz="900"/>
  </cs:categoryAxis>
  <cs:chartArea>
    <cs:lnRef idx="0"/>
    <cs:fillRef idx="0"/>
    <cs:effectRef idx="0"/>
    <cs:fontRef idx="minor">
      <a:schemeClr val="dk1"/>
    </cs:fontRef>
    <cs:spPr>
      <a:gradFill>
        <a:gsLst>
          <a:gs pos="0">
            <a:schemeClr val="dk1">
              <a:lumMod val="65000"/>
              <a:lumOff val="35000"/>
            </a:schemeClr>
          </a:gs>
          <a:gs pos="100000">
            <a:schemeClr val="dk1">
              <a:lumMod val="85000"/>
              <a:lumOff val="15000"/>
            </a:schemeClr>
          </a:gs>
        </a:gsLst>
        <a:path path="circle">
          <a:fillToRect/>
        </a:path>
      </a:gradFill>
    </cs:spPr>
    <cs:defRPr sz="1000"/>
  </cs:chartArea>
  <cs:dataLabel>
    <cs:lnRef idx="0"/>
    <cs:fillRef idx="0"/>
    <cs:effectRef idx="0"/>
    <cs:fontRef idx="minor">
      <a:schemeClr val="lt1">
        <a:lumMod val="85000"/>
      </a:schemeClr>
    </cs:fontRef>
    <cs:defRPr sz="900"/>
  </cs:dataLabel>
  <cs:dataLabelCallout>
    <cs:lnRef idx="0"/>
    <cs:fillRef idx="0"/>
    <cs:effectRef idx="0"/>
    <cs:fontRef idx="mino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3999"/>
          </a:schemeClr>
        </a:solidFill>
      </a:ln>
    </cs:spPr>
    <cs:defRPr sz="900"/>
  </cs:dataTable>
  <cs:downBar>
    <cs:lnRef idx="0"/>
    <cs:fillRef idx="0"/>
    <cs:effectRef idx="0"/>
    <cs:fontRef idx="minor">
      <a:schemeClr val="lt1"/>
    </cs:fontRef>
    <cs:spPr>
      <a:solidFill>
        <a:schemeClr val="dk1">
          <a:lumMod val="75000"/>
          <a:lumOff val="25000"/>
        </a:schemeClr>
      </a:solidFill>
      <a:ln w="9525">
        <a:solidFill>
          <a:schemeClr val="lt1">
            <a:lumMod val="95000"/>
            <a:alpha val="53999"/>
          </a:schemeClr>
        </a:solidFill>
      </a:ln>
    </cs:spPr>
  </cs:downBar>
  <cs:dropLine>
    <cs:lnRef idx="0"/>
    <cs:fillRef idx="0"/>
    <cs:effectRef idx="0"/>
    <cs:fontRef idx="minor">
      <a:schemeClr val="lt1"/>
    </cs:fontRef>
    <cs:spPr>
      <a:ln w="9525">
        <a:solidFill>
          <a:schemeClr val="lt1">
            <a:lumMod val="95000"/>
            <a:alpha val="53999"/>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3999"/>
          </a:schemeClr>
        </a:solidFill>
        <a:prstDash val="dash"/>
      </a:ln>
    </cs:spPr>
  </cs:hiLoLine>
  <cs:leaderLine>
    <cs:lnRef idx="0"/>
    <cs:fillRef idx="0"/>
    <cs:effectRef idx="0"/>
    <cs:fontRef idx="minor">
      <a:schemeClr val="lt1"/>
    </cs:fontRef>
    <cs:spPr>
      <a:ln w="9525">
        <a:solidFill>
          <a:schemeClr val="lt1">
            <a:lumMod val="95000"/>
            <a:alpha val="53999"/>
          </a:schemeClr>
        </a:solidFill>
      </a:ln>
    </cs:spPr>
  </cs:leaderLine>
  <cs:legend>
    <cs:lnRef idx="0"/>
    <cs:fillRef idx="0"/>
    <cs:effectRef idx="0"/>
    <cs:fontRef idx="minor">
      <a:schemeClr val="lt1">
        <a:lumMod val="8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3999"/>
          </a:schemeClr>
        </a:solidFill>
        <a:round/>
      </a:ln>
    </cs:spPr>
    <cs:defRPr sz="900"/>
  </cs:seriesAxis>
  <cs:seriesLine>
    <cs:lnRef idx="0"/>
    <cs:fillRef idx="0"/>
    <cs:effectRef idx="0"/>
    <cs:fontRef idx="minor">
      <a:schemeClr val="lt1"/>
    </cs:fontRef>
    <cs:spPr>
      <a:ln w="9525" cap="flat" cmpd="sng" algn="ctr">
        <a:solidFill>
          <a:schemeClr val="lt1">
            <a:lumMod val="95000"/>
            <a:alpha val="53999"/>
          </a:schemeClr>
        </a:solidFill>
        <a:round/>
      </a:ln>
    </cs:spPr>
  </cs:seriesLine>
  <cs:title>
    <cs:lnRef idx="0"/>
    <cs:fillRef idx="0"/>
    <cs:effectRef idx="0"/>
    <cs:fontRef idx="minor">
      <a:schemeClr val="lt1">
        <a:lumMod val="95000"/>
      </a:schemeClr>
    </cs:fontRef>
    <cs:defRPr sz="1600" b="1" spc="99"/>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cs:trendlineLabel>
  <cs:upBar>
    <cs:lnRef idx="0"/>
    <cs:fillRef idx="0"/>
    <cs:effectRef idx="0"/>
    <cs:fontRef idx="minor">
      <a:schemeClr val="lt1"/>
    </cs:fontRef>
    <cs:spPr>
      <a:solidFill>
        <a:schemeClr val="lt1"/>
      </a:solidFill>
      <a:ln w="9525">
        <a:solidFill>
          <a:schemeClr val="lt1">
            <a:lumMod val="95000"/>
            <a:alpha val="53999"/>
          </a:schemeClr>
        </a:solidFill>
      </a:ln>
    </cs:spPr>
  </cs:upBar>
  <cs:valueAxis>
    <cs:lnRef idx="0"/>
    <cs:fillRef idx="0"/>
    <cs:effectRef idx="0"/>
    <cs:fontRef idx="minor">
      <a:schemeClr val="lt1">
        <a:lumMod val="85000"/>
      </a:schemeClr>
    </cs:fontRef>
    <cs:defRPr sz="9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cap="all"/>
  </cs:axisTitle>
  <cs:categoryAxis>
    <cs:lnRef idx="0"/>
    <cs:fillRef idx="0"/>
    <cs:effectRef idx="0"/>
    <cs:fontRef idx="minor">
      <a:schemeClr val="lt1">
        <a:lumMod val="85000"/>
      </a:schemeClr>
    </cs:fontRef>
    <cs:spPr>
      <a:ln w="12700" cap="flat" cmpd="sng" algn="ctr">
        <a:solidFill>
          <a:schemeClr val="lt1">
            <a:lumMod val="95000"/>
            <a:alpha val="53999"/>
          </a:schemeClr>
        </a:solidFill>
        <a:round/>
      </a:ln>
    </cs:spPr>
    <cs:defRPr sz="900"/>
  </cs:categoryAxis>
  <cs:chartArea>
    <cs:lnRef idx="0"/>
    <cs:fillRef idx="0"/>
    <cs:effectRef idx="0"/>
    <cs:fontRef idx="minor">
      <a:schemeClr val="dk1"/>
    </cs:fontRef>
    <cs:spPr>
      <a:gradFill>
        <a:gsLst>
          <a:gs pos="0">
            <a:schemeClr val="dk1">
              <a:lumMod val="65000"/>
              <a:lumOff val="35000"/>
            </a:schemeClr>
          </a:gs>
          <a:gs pos="100000">
            <a:schemeClr val="dk1">
              <a:lumMod val="85000"/>
              <a:lumOff val="15000"/>
            </a:schemeClr>
          </a:gs>
        </a:gsLst>
        <a:path path="circle">
          <a:fillToRect/>
        </a:path>
      </a:gradFill>
    </cs:spPr>
    <cs:defRPr sz="1000"/>
  </cs:chartArea>
  <cs:dataLabel>
    <cs:lnRef idx="0"/>
    <cs:fillRef idx="0"/>
    <cs:effectRef idx="0"/>
    <cs:fontRef idx="minor">
      <a:schemeClr val="lt1">
        <a:lumMod val="85000"/>
      </a:schemeClr>
    </cs:fontRef>
    <cs:defRPr sz="900"/>
  </cs:dataLabel>
  <cs:dataLabelCallout>
    <cs:lnRef idx="0"/>
    <cs:fillRef idx="0"/>
    <cs:effectRef idx="0"/>
    <cs:fontRef idx="mino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3999"/>
          </a:schemeClr>
        </a:solidFill>
      </a:ln>
    </cs:spPr>
    <cs:defRPr sz="900"/>
  </cs:dataTable>
  <cs:downBar>
    <cs:lnRef idx="0"/>
    <cs:fillRef idx="0"/>
    <cs:effectRef idx="0"/>
    <cs:fontRef idx="minor">
      <a:schemeClr val="lt1"/>
    </cs:fontRef>
    <cs:spPr>
      <a:solidFill>
        <a:schemeClr val="dk1">
          <a:lumMod val="75000"/>
          <a:lumOff val="25000"/>
        </a:schemeClr>
      </a:solidFill>
      <a:ln w="9525">
        <a:solidFill>
          <a:schemeClr val="lt1">
            <a:lumMod val="95000"/>
            <a:alpha val="53999"/>
          </a:schemeClr>
        </a:solidFill>
      </a:ln>
    </cs:spPr>
  </cs:downBar>
  <cs:dropLine>
    <cs:lnRef idx="0"/>
    <cs:fillRef idx="0"/>
    <cs:effectRef idx="0"/>
    <cs:fontRef idx="minor">
      <a:schemeClr val="lt1"/>
    </cs:fontRef>
    <cs:spPr>
      <a:ln w="9525">
        <a:solidFill>
          <a:schemeClr val="lt1">
            <a:lumMod val="95000"/>
            <a:alpha val="53999"/>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3999"/>
          </a:schemeClr>
        </a:solidFill>
        <a:prstDash val="dash"/>
      </a:ln>
    </cs:spPr>
  </cs:hiLoLine>
  <cs:leaderLine>
    <cs:lnRef idx="0"/>
    <cs:fillRef idx="0"/>
    <cs:effectRef idx="0"/>
    <cs:fontRef idx="minor">
      <a:schemeClr val="lt1"/>
    </cs:fontRef>
    <cs:spPr>
      <a:ln w="9525">
        <a:solidFill>
          <a:schemeClr val="lt1">
            <a:lumMod val="95000"/>
            <a:alpha val="53999"/>
          </a:schemeClr>
        </a:solidFill>
      </a:ln>
    </cs:spPr>
  </cs:leaderLine>
  <cs:legend>
    <cs:lnRef idx="0"/>
    <cs:fillRef idx="0"/>
    <cs:effectRef idx="0"/>
    <cs:fontRef idx="minor">
      <a:schemeClr val="lt1">
        <a:lumMod val="8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3999"/>
          </a:schemeClr>
        </a:solidFill>
        <a:round/>
      </a:ln>
    </cs:spPr>
    <cs:defRPr sz="900"/>
  </cs:seriesAxis>
  <cs:seriesLine>
    <cs:lnRef idx="0"/>
    <cs:fillRef idx="0"/>
    <cs:effectRef idx="0"/>
    <cs:fontRef idx="minor">
      <a:schemeClr val="lt1"/>
    </cs:fontRef>
    <cs:spPr>
      <a:ln w="9525" cap="flat" cmpd="sng" algn="ctr">
        <a:solidFill>
          <a:schemeClr val="lt1">
            <a:lumMod val="95000"/>
            <a:alpha val="53999"/>
          </a:schemeClr>
        </a:solidFill>
        <a:round/>
      </a:ln>
    </cs:spPr>
  </cs:seriesLine>
  <cs:title>
    <cs:lnRef idx="0"/>
    <cs:fillRef idx="0"/>
    <cs:effectRef idx="0"/>
    <cs:fontRef idx="minor">
      <a:schemeClr val="lt1">
        <a:lumMod val="95000"/>
      </a:schemeClr>
    </cs:fontRef>
    <cs:defRPr sz="1600" b="1" spc="99"/>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cs:trendlineLabel>
  <cs:upBar>
    <cs:lnRef idx="0"/>
    <cs:fillRef idx="0"/>
    <cs:effectRef idx="0"/>
    <cs:fontRef idx="minor">
      <a:schemeClr val="lt1"/>
    </cs:fontRef>
    <cs:spPr>
      <a:solidFill>
        <a:schemeClr val="lt1"/>
      </a:solidFill>
      <a:ln w="9525">
        <a:solidFill>
          <a:schemeClr val="lt1">
            <a:lumMod val="95000"/>
            <a:alpha val="53999"/>
          </a:schemeClr>
        </a:solidFill>
      </a:ln>
    </cs:spPr>
  </cs:upBar>
  <cs:valueAxis>
    <cs:lnRef idx="0"/>
    <cs:fillRef idx="0"/>
    <cs:effectRef idx="0"/>
    <cs:fontRef idx="minor">
      <a:schemeClr val="lt1">
        <a:lumMod val="85000"/>
      </a:schemeClr>
    </cs:fontRef>
    <cs:defRPr sz="9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5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6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 preserve="0" showMasterPhAnim="0" type="title" userDrawn="1">
  <p:cSld name="Title Slide">
    <p:spTree>
      <p:nvGrpSpPr>
        <p:cNvPr id="55"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endParaRPr lang="ru-RU"/>
          </a:p>
        </p:txBody>
      </p:sp>
      <p:sp>
        <p:nvSpPr>
          <p:cNvPr id="1048704" name="Подзаголовок 2"/>
          <p:cNvSpPr>
            <a:spLocks noGrp="1"/>
          </p:cNvSpPr>
          <p:nvPr>
            <p:ph type="subTitle" idx="1"/>
          </p:nvPr>
        </p:nvSpPr>
        <p:spPr bwMode="auto">
          <a:xfrm>
            <a:off x="1828800" y="3886200"/>
            <a:ext cx="8534398" cy="1752598"/>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ru-RU"/>
              <a:t>Образец подзаголовка</a:t>
            </a:r>
            <a:endParaRPr lang="ru-RU"/>
          </a:p>
        </p:txBody>
      </p:sp>
      <p:sp>
        <p:nvSpPr>
          <p:cNvPr id="1048705" name="Дата 3"/>
          <p:cNvSpPr>
            <a:spLocks noGrp="1"/>
          </p:cNvSpPr>
          <p:nvPr>
            <p:ph type="dt" sz="half" idx="10"/>
          </p:nvPr>
        </p:nvSpPr>
        <p:spPr bwMode="auto"/>
        <p:txBody>
          <a:bodyPr/>
          <a:p>
            <a:fld id="{86EB4D43-F783-4E09-8208-6AA351DBC29B}" type="datetimeFigureOut">
              <a:rPr lang="ru-RU"/>
            </a:fld>
            <a:endParaRPr lang="ru-RU"/>
          </a:p>
        </p:txBody>
      </p:sp>
      <p:sp>
        <p:nvSpPr>
          <p:cNvPr id="1048706" name="Нижний колонтитул 4"/>
          <p:cNvSpPr>
            <a:spLocks noGrp="1"/>
          </p:cNvSpPr>
          <p:nvPr>
            <p:ph type="ftr" sz="quarter" idx="11"/>
          </p:nvPr>
        </p:nvSpPr>
        <p:spPr bwMode="auto"/>
        <p:txBody>
          <a:bodyPr/>
          <a:p>
            <a:endParaRPr lang="ru-RU"/>
          </a:p>
        </p:txBody>
      </p:sp>
      <p:sp>
        <p:nvSpPr>
          <p:cNvPr id="1048707" name="Номер слайда 5"/>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 preserve="0" showMasterPhAnim="0" type="vertTx" userDrawn="1">
  <p:cSld name="Title and Vertical Text">
    <p:spTree>
      <p:nvGrpSpPr>
        <p:cNvPr id="59"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p>
            <a:r>
              <a:rPr lang="ru-RU"/>
              <a:t>Образец заголовка</a:t>
            </a:r>
            <a:endParaRPr lang="ru-RU"/>
          </a:p>
        </p:txBody>
      </p:sp>
      <p:sp>
        <p:nvSpPr>
          <p:cNvPr id="1048724" name="Вертикальный текст 2"/>
          <p:cNvSpPr>
            <a:spLocks noGrp="1"/>
          </p:cNvSpPr>
          <p:nvPr>
            <p:ph type="body" orient="vert" idx="1"/>
          </p:nvPr>
        </p:nvSpPr>
        <p:spPr bwMode="auto"/>
        <p:txBody>
          <a:bodyPr vert="eaVert"/>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725" name="Дата 3"/>
          <p:cNvSpPr>
            <a:spLocks noGrp="1"/>
          </p:cNvSpPr>
          <p:nvPr>
            <p:ph type="dt" sz="half" idx="10"/>
          </p:nvPr>
        </p:nvSpPr>
        <p:spPr bwMode="auto"/>
        <p:txBody>
          <a:bodyPr/>
          <a:p>
            <a:fld id="{86EB4D43-F783-4E09-8208-6AA351DBC29B}" type="datetimeFigureOut">
              <a:rPr lang="ru-RU"/>
            </a:fld>
            <a:endParaRPr lang="ru-RU"/>
          </a:p>
        </p:txBody>
      </p:sp>
      <p:sp>
        <p:nvSpPr>
          <p:cNvPr id="1048726" name="Нижний колонтитул 4"/>
          <p:cNvSpPr>
            <a:spLocks noGrp="1"/>
          </p:cNvSpPr>
          <p:nvPr>
            <p:ph type="ftr" sz="quarter" idx="11"/>
          </p:nvPr>
        </p:nvSpPr>
        <p:spPr bwMode="auto"/>
        <p:txBody>
          <a:bodyPr/>
          <a:p>
            <a:endParaRPr lang="ru-RU"/>
          </a:p>
        </p:txBody>
      </p:sp>
      <p:sp>
        <p:nvSpPr>
          <p:cNvPr id="1048727" name="Номер слайда 5"/>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 preserve="0" showMasterPhAnim="0" type="vertTitleAndTx" userDrawn="1">
  <p:cSld name="Vertical Title and Text">
    <p:spTree>
      <p:nvGrpSpPr>
        <p:cNvPr id="57"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endParaRPr lang="ru-RU"/>
          </a:p>
        </p:txBody>
      </p:sp>
      <p:sp>
        <p:nvSpPr>
          <p:cNvPr id="1048713" name="Вертикальный текст 2"/>
          <p:cNvSpPr>
            <a:spLocks noGrp="1"/>
          </p:cNvSpPr>
          <p:nvPr>
            <p:ph type="body" orient="vert" idx="1"/>
          </p:nvPr>
        </p:nvSpPr>
        <p:spPr bwMode="auto">
          <a:xfrm>
            <a:off x="609598" y="274637"/>
            <a:ext cx="8026398" cy="5851524"/>
          </a:xfrm>
        </p:spPr>
        <p:txBody>
          <a:bodyPr vert="eaVert"/>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714" name="Дата 3"/>
          <p:cNvSpPr>
            <a:spLocks noGrp="1"/>
          </p:cNvSpPr>
          <p:nvPr>
            <p:ph type="dt" sz="half" idx="10"/>
          </p:nvPr>
        </p:nvSpPr>
        <p:spPr bwMode="auto"/>
        <p:txBody>
          <a:bodyPr/>
          <a:p>
            <a:fld id="{86EB4D43-F783-4E09-8208-6AA351DBC29B}" type="datetimeFigureOut">
              <a:rPr lang="ru-RU"/>
            </a:fld>
            <a:endParaRPr lang="ru-RU"/>
          </a:p>
        </p:txBody>
      </p:sp>
      <p:sp>
        <p:nvSpPr>
          <p:cNvPr id="1048715" name="Нижний колонтитул 4"/>
          <p:cNvSpPr>
            <a:spLocks noGrp="1"/>
          </p:cNvSpPr>
          <p:nvPr>
            <p:ph type="ftr" sz="quarter" idx="11"/>
          </p:nvPr>
        </p:nvSpPr>
        <p:spPr bwMode="auto"/>
        <p:txBody>
          <a:bodyPr/>
          <a:p>
            <a:endParaRPr lang="ru-RU"/>
          </a:p>
        </p:txBody>
      </p:sp>
      <p:sp>
        <p:nvSpPr>
          <p:cNvPr id="1048716" name="Номер слайда 5"/>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preserve="0" showMasterPhAnim="0" type="obj" userDrawn="1">
  <p:cSld name="Title and Content">
    <p:spTree>
      <p:nvGrpSpPr>
        <p:cNvPr id="23"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p>
            <a:r>
              <a:rPr lang="ru-RU"/>
              <a:t>Образец заголовка</a:t>
            </a:r>
            <a:endParaRPr lang="ru-RU"/>
          </a:p>
        </p:txBody>
      </p:sp>
      <p:sp>
        <p:nvSpPr>
          <p:cNvPr id="1048595" name="Объект 2"/>
          <p:cNvSpPr>
            <a:spLocks noGrp="1"/>
          </p:cNvSpPr>
          <p:nvPr>
            <p:ph idx="1"/>
          </p:nvPr>
        </p:nvSpPr>
        <p:spPr bwMode="auto"/>
        <p:txBody>
          <a:bodyPr/>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596" name="Дата 3"/>
          <p:cNvSpPr>
            <a:spLocks noGrp="1"/>
          </p:cNvSpPr>
          <p:nvPr>
            <p:ph type="dt" sz="half" idx="10"/>
          </p:nvPr>
        </p:nvSpPr>
        <p:spPr bwMode="auto"/>
        <p:txBody>
          <a:bodyPr/>
          <a:p>
            <a:fld id="{86EB4D43-F783-4E09-8208-6AA351DBC29B}" type="datetimeFigureOut">
              <a:rPr lang="ru-RU"/>
            </a:fld>
            <a:endParaRPr lang="ru-RU"/>
          </a:p>
        </p:txBody>
      </p:sp>
      <p:sp>
        <p:nvSpPr>
          <p:cNvPr id="1048597" name="Нижний колонтитул 4"/>
          <p:cNvSpPr>
            <a:spLocks noGrp="1"/>
          </p:cNvSpPr>
          <p:nvPr>
            <p:ph type="ftr" sz="quarter" idx="11"/>
          </p:nvPr>
        </p:nvSpPr>
        <p:spPr bwMode="auto"/>
        <p:txBody>
          <a:bodyPr/>
          <a:p>
            <a:endParaRPr lang="ru-RU"/>
          </a:p>
        </p:txBody>
      </p:sp>
      <p:sp>
        <p:nvSpPr>
          <p:cNvPr id="1048598" name="Номер слайда 5"/>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 preserve="0" showMasterPhAnim="0" type="secHead" userDrawn="1">
  <p:cSld name="Section Header">
    <p:spTree>
      <p:nvGrpSpPr>
        <p:cNvPr id="60"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b="1" cap="all" sz="4000"/>
            </a:lvl1pPr>
          </a:lstStyle>
          <a:p>
            <a:r>
              <a:rPr lang="ru-RU"/>
              <a:t>Образец заголовка</a:t>
            </a:r>
            <a:endParaRPr lang="ru-RU"/>
          </a:p>
        </p:txBody>
      </p:sp>
      <p:sp>
        <p:nvSpPr>
          <p:cNvPr id="1048729" name="Текст 2"/>
          <p:cNvSpPr>
            <a:spLocks noGrp="1"/>
          </p:cNvSpPr>
          <p:nvPr>
            <p:ph type="body" idx="1"/>
          </p:nvPr>
        </p:nvSpPr>
        <p:spPr bwMode="auto">
          <a:xfrm>
            <a:off x="963082" y="2906712"/>
            <a:ext cx="10363198" cy="1500185"/>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p>
            <a:fld id="{86EB4D43-F783-4E09-8208-6AA351DBC29B}" type="datetimeFigureOut">
              <a:rPr lang="ru-RU"/>
            </a:fld>
            <a:endParaRPr lang="ru-RU"/>
          </a:p>
        </p:txBody>
      </p:sp>
      <p:sp>
        <p:nvSpPr>
          <p:cNvPr id="1048731" name="Нижний колонтитул 4"/>
          <p:cNvSpPr>
            <a:spLocks noGrp="1"/>
          </p:cNvSpPr>
          <p:nvPr>
            <p:ph type="ftr" sz="quarter" idx="11"/>
          </p:nvPr>
        </p:nvSpPr>
        <p:spPr bwMode="auto"/>
        <p:txBody>
          <a:bodyPr/>
          <a:p>
            <a:endParaRPr lang="ru-RU"/>
          </a:p>
        </p:txBody>
      </p:sp>
      <p:sp>
        <p:nvSpPr>
          <p:cNvPr id="1048732" name="Номер слайда 5"/>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 preserve="0" showMasterPhAnim="0" type="twoObj" userDrawn="1">
  <p:cSld name="Two Content">
    <p:spTree>
      <p:nvGrpSpPr>
        <p:cNvPr id="6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p>
            <a:r>
              <a:rPr lang="ru-RU"/>
              <a:t>Образец заголовка</a:t>
            </a:r>
            <a:endParaRPr lang="ru-RU"/>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736" name="Дата 4"/>
          <p:cNvSpPr>
            <a:spLocks noGrp="1"/>
          </p:cNvSpPr>
          <p:nvPr>
            <p:ph type="dt" sz="half" idx="10"/>
          </p:nvPr>
        </p:nvSpPr>
        <p:spPr bwMode="auto"/>
        <p:txBody>
          <a:bodyPr/>
          <a:p>
            <a:fld id="{86EB4D43-F783-4E09-8208-6AA351DBC29B}" type="datetimeFigureOut">
              <a:rPr lang="ru-RU"/>
            </a:fld>
            <a:endParaRPr lang="ru-RU"/>
          </a:p>
        </p:txBody>
      </p:sp>
      <p:sp>
        <p:nvSpPr>
          <p:cNvPr id="1048737" name="Нижний колонтитул 5"/>
          <p:cNvSpPr>
            <a:spLocks noGrp="1"/>
          </p:cNvSpPr>
          <p:nvPr>
            <p:ph type="ftr" sz="quarter" idx="11"/>
          </p:nvPr>
        </p:nvSpPr>
        <p:spPr bwMode="auto"/>
        <p:txBody>
          <a:bodyPr/>
          <a:p>
            <a:endParaRPr lang="ru-RU"/>
          </a:p>
        </p:txBody>
      </p:sp>
      <p:sp>
        <p:nvSpPr>
          <p:cNvPr id="1048738" name="Номер слайда 6"/>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 preserve="0" showMasterPhAnim="0" type="twoTxTwoObj" userDrawn="1">
  <p:cSld name="Comparison">
    <p:spTree>
      <p:nvGrpSpPr>
        <p:cNvPr id="62"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p>
            <a:r>
              <a:rPr lang="ru-RU"/>
              <a:t>Образец заголовка</a:t>
            </a:r>
            <a:endParaRPr lang="ru-RU"/>
          </a:p>
        </p:txBody>
      </p:sp>
      <p:sp>
        <p:nvSpPr>
          <p:cNvPr id="1048740" name="Текст 2"/>
          <p:cNvSpPr>
            <a:spLocks noGrp="1"/>
          </p:cNvSpPr>
          <p:nvPr>
            <p:ph type="body" idx="1"/>
          </p:nvPr>
        </p:nvSpPr>
        <p:spPr bwMode="auto">
          <a:xfrm>
            <a:off x="1583497" y="1535112"/>
            <a:ext cx="4704521" cy="639761"/>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742" name="Текст 4"/>
          <p:cNvSpPr>
            <a:spLocks noGrp="1"/>
          </p:cNvSpPr>
          <p:nvPr>
            <p:ph type="body" sz="quarter" idx="3"/>
          </p:nvPr>
        </p:nvSpPr>
        <p:spPr bwMode="auto">
          <a:xfrm>
            <a:off x="6480041" y="1535112"/>
            <a:ext cx="5102356" cy="639761"/>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744" name="Дата 6"/>
          <p:cNvSpPr>
            <a:spLocks noGrp="1"/>
          </p:cNvSpPr>
          <p:nvPr>
            <p:ph type="dt" sz="half" idx="10"/>
          </p:nvPr>
        </p:nvSpPr>
        <p:spPr bwMode="auto"/>
        <p:txBody>
          <a:bodyPr/>
          <a:p>
            <a:fld id="{86EB4D43-F783-4E09-8208-6AA351DBC29B}" type="datetimeFigureOut">
              <a:rPr lang="ru-RU"/>
            </a:fld>
            <a:endParaRPr lang="ru-RU"/>
          </a:p>
        </p:txBody>
      </p:sp>
      <p:sp>
        <p:nvSpPr>
          <p:cNvPr id="1048745" name="Нижний колонтитул 7"/>
          <p:cNvSpPr>
            <a:spLocks noGrp="1"/>
          </p:cNvSpPr>
          <p:nvPr>
            <p:ph type="ftr" sz="quarter" idx="11"/>
          </p:nvPr>
        </p:nvSpPr>
        <p:spPr bwMode="auto"/>
        <p:txBody>
          <a:bodyPr/>
          <a:p>
            <a:endParaRPr lang="ru-RU"/>
          </a:p>
        </p:txBody>
      </p:sp>
      <p:sp>
        <p:nvSpPr>
          <p:cNvPr id="1048746" name="Номер слайда 8"/>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 preserve="0" showMasterPhAnim="0" type="titleOnly" userDrawn="1">
  <p:cSld name="Title Only">
    <p:spTree>
      <p:nvGrpSpPr>
        <p:cNvPr id="56"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p>
            <a:r>
              <a:rPr lang="ru-RU"/>
              <a:t>Образец заголовка</a:t>
            </a:r>
            <a:endParaRPr lang="ru-RU"/>
          </a:p>
        </p:txBody>
      </p:sp>
      <p:sp>
        <p:nvSpPr>
          <p:cNvPr id="1048709" name="Дата 2"/>
          <p:cNvSpPr>
            <a:spLocks noGrp="1"/>
          </p:cNvSpPr>
          <p:nvPr>
            <p:ph type="dt" sz="half" idx="10"/>
          </p:nvPr>
        </p:nvSpPr>
        <p:spPr bwMode="auto"/>
        <p:txBody>
          <a:bodyPr/>
          <a:p>
            <a:fld id="{86EB4D43-F783-4E09-8208-6AA351DBC29B}" type="datetimeFigureOut">
              <a:rPr lang="ru-RU"/>
            </a:fld>
            <a:endParaRPr lang="ru-RU"/>
          </a:p>
        </p:txBody>
      </p:sp>
      <p:sp>
        <p:nvSpPr>
          <p:cNvPr id="1048710" name="Нижний колонтитул 3"/>
          <p:cNvSpPr>
            <a:spLocks noGrp="1"/>
          </p:cNvSpPr>
          <p:nvPr>
            <p:ph type="ftr" sz="quarter" idx="11"/>
          </p:nvPr>
        </p:nvSpPr>
        <p:spPr bwMode="auto"/>
        <p:txBody>
          <a:bodyPr/>
          <a:p>
            <a:endParaRPr lang="ru-RU"/>
          </a:p>
        </p:txBody>
      </p:sp>
      <p:sp>
        <p:nvSpPr>
          <p:cNvPr id="1048711" name="Номер слайда 4"/>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 preserve="0" showMasterPhAnim="0" type="blank" userDrawn="1">
  <p:cSld name="Blank">
    <p:spTree>
      <p:nvGrpSpPr>
        <p:cNvPr id="63"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p>
            <a:fld id="{86EB4D43-F783-4E09-8208-6AA351DBC29B}" type="datetimeFigureOut">
              <a:rPr lang="ru-RU"/>
            </a:fld>
            <a:endParaRPr lang="ru-RU"/>
          </a:p>
        </p:txBody>
      </p:sp>
      <p:sp>
        <p:nvSpPr>
          <p:cNvPr id="1048748" name="Нижний колонтитул 2"/>
          <p:cNvSpPr>
            <a:spLocks noGrp="1"/>
          </p:cNvSpPr>
          <p:nvPr>
            <p:ph type="ftr" sz="quarter" idx="11"/>
          </p:nvPr>
        </p:nvSpPr>
        <p:spPr bwMode="auto"/>
        <p:txBody>
          <a:bodyPr/>
          <a:p>
            <a:endParaRPr lang="ru-RU"/>
          </a:p>
        </p:txBody>
      </p:sp>
      <p:sp>
        <p:nvSpPr>
          <p:cNvPr id="1048749" name="Номер слайда 3"/>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 preserve="0" showMasterPhAnim="0" type="objTx" userDrawn="1">
  <p:cSld name="Content with Caption">
    <p:spTree>
      <p:nvGrpSpPr>
        <p:cNvPr id="64"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b="1" sz="2000"/>
            </a:lvl1pPr>
          </a:lstStyle>
          <a:p>
            <a:r>
              <a:rPr lang="ru-RU"/>
              <a:t>Образец заголовка</a:t>
            </a:r>
            <a:endParaRPr lang="ru-RU"/>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752" name="Текст 3"/>
          <p:cNvSpPr>
            <a:spLocks noGrp="1"/>
          </p:cNvSpPr>
          <p:nvPr>
            <p:ph type="body" sz="half" idx="2"/>
          </p:nvPr>
        </p:nvSpPr>
        <p:spPr bwMode="auto">
          <a:xfrm>
            <a:off x="1583497" y="1435100"/>
            <a:ext cx="3552393" cy="4691061"/>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ru-RU"/>
              <a:t>Образец текста</a:t>
            </a:r>
          </a:p>
        </p:txBody>
      </p:sp>
      <p:sp>
        <p:nvSpPr>
          <p:cNvPr id="1048753" name="Дата 4"/>
          <p:cNvSpPr>
            <a:spLocks noGrp="1"/>
          </p:cNvSpPr>
          <p:nvPr>
            <p:ph type="dt" sz="half" idx="10"/>
          </p:nvPr>
        </p:nvSpPr>
        <p:spPr bwMode="auto"/>
        <p:txBody>
          <a:bodyPr/>
          <a:p>
            <a:fld id="{86EB4D43-F783-4E09-8208-6AA351DBC29B}" type="datetimeFigureOut">
              <a:rPr lang="ru-RU"/>
            </a:fld>
            <a:endParaRPr lang="ru-RU"/>
          </a:p>
        </p:txBody>
      </p:sp>
      <p:sp>
        <p:nvSpPr>
          <p:cNvPr id="1048754" name="Нижний колонтитул 5"/>
          <p:cNvSpPr>
            <a:spLocks noGrp="1"/>
          </p:cNvSpPr>
          <p:nvPr>
            <p:ph type="ftr" sz="quarter" idx="11"/>
          </p:nvPr>
        </p:nvSpPr>
        <p:spPr bwMode="auto"/>
        <p:txBody>
          <a:bodyPr/>
          <a:p>
            <a:endParaRPr lang="ru-RU"/>
          </a:p>
        </p:txBody>
      </p:sp>
      <p:sp>
        <p:nvSpPr>
          <p:cNvPr id="1048755" name="Номер слайда 6"/>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 preserve="0" showMasterPhAnim="0" type="picTx" userDrawn="1">
  <p:cSld name="Picture with Caption">
    <p:spTree>
      <p:nvGrpSpPr>
        <p:cNvPr id="58"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b="1" sz="2000"/>
            </a:lvl1pPr>
          </a:lstStyle>
          <a:p>
            <a:r>
              <a:rPr lang="ru-RU"/>
              <a:t>Образец заголовка</a:t>
            </a:r>
            <a:endParaRPr lang="ru-RU"/>
          </a:p>
        </p:txBody>
      </p:sp>
      <p:sp>
        <p:nvSpPr>
          <p:cNvPr id="1048718" name="Рисунок 2"/>
          <p:cNvSpPr>
            <a:spLocks noGrp="1"/>
          </p:cNvSpPr>
          <p:nvPr>
            <p:ph type="pic" idx="1"/>
          </p:nvPr>
        </p:nvSpPr>
        <p:spPr bwMode="auto">
          <a:xfrm>
            <a:off x="1583497" y="612774"/>
            <a:ext cx="9985108" cy="4114798"/>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ru-RU"/>
              <a:t>Образец текста</a:t>
            </a:r>
          </a:p>
        </p:txBody>
      </p:sp>
      <p:sp>
        <p:nvSpPr>
          <p:cNvPr id="1048720" name="Дата 4"/>
          <p:cNvSpPr>
            <a:spLocks noGrp="1"/>
          </p:cNvSpPr>
          <p:nvPr>
            <p:ph type="dt" sz="half" idx="10"/>
          </p:nvPr>
        </p:nvSpPr>
        <p:spPr bwMode="auto"/>
        <p:txBody>
          <a:bodyPr/>
          <a:p>
            <a:fld id="{86EB4D43-F783-4E09-8208-6AA351DBC29B}" type="datetimeFigureOut">
              <a:rPr lang="ru-RU"/>
            </a:fld>
            <a:endParaRPr lang="ru-RU"/>
          </a:p>
        </p:txBody>
      </p:sp>
      <p:sp>
        <p:nvSpPr>
          <p:cNvPr id="1048721" name="Нижний колонтитул 5"/>
          <p:cNvSpPr>
            <a:spLocks noGrp="1"/>
          </p:cNvSpPr>
          <p:nvPr>
            <p:ph type="ftr" sz="quarter" idx="11"/>
          </p:nvPr>
        </p:nvSpPr>
        <p:spPr bwMode="auto"/>
        <p:txBody>
          <a:bodyPr/>
          <a:p>
            <a:endParaRPr lang="ru-RU"/>
          </a:p>
        </p:txBody>
      </p:sp>
      <p:sp>
        <p:nvSpPr>
          <p:cNvPr id="1048722" name="Номер слайда 6"/>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0">
  <p:cSld name="">
    <p:bg>
      <p:bgRef idx="1001">
        <a:schemeClr val="bg1"/>
      </p:bgRef>
    </p:bg>
    <p:spTree>
      <p:nvGrpSpPr>
        <p:cNvPr id="1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p:spPr>
        <p:txBody>
          <a:bodyPr bIns="45720" lIns="91440" rIns="91440" rtlCol="0" tIns="45720" vert="horz">
            <a:normAutofit/>
          </a:bodyPr>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577" name="Shape 1058"/>
          <p:cNvSpPr>
            <a:spLocks noGrp="1" noChangeArrowheads="1"/>
          </p:cNvSpPr>
          <p:nvPr userDrawn="1"/>
        </p:nvSpPr>
        <p:spPr bwMode="auto">
          <a:xfrm>
            <a:off x="0" y="0"/>
            <a:ext cx="12191998" cy="6858000"/>
          </a:xfrm>
          <a:custGeom>
            <a:avLst/>
            <a:ahLst/>
            <a:rect l="l" t="t" r="r" b="b"/>
            <a:pathLst>
              <a:path w="43200" h="43200" fill="norm"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ahLst/>
            <a:rect l="l" t="t" r="r" b="b"/>
            <a:pathLst>
              <a:path w="43200" h="43200" fill="norm"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ahLst/>
            <a:rect l="l" t="t" r="r" b="b"/>
            <a:pathLst>
              <a:path w="43200" h="43200" fill="norm"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ahLst/>
            <a:rect l="l" t="t" r="r" b="b"/>
            <a:pathLst>
              <a:path w="43200" h="43200" fill="norm"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ahLst/>
            <a:rect l="l" t="t" r="r" b="b"/>
            <a:pathLst>
              <a:path w="43200" h="43200" fill="norm"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ahLst/>
            <a:rect l="l" t="t" r="r" b="b"/>
            <a:pathLst>
              <a:path w="43200" h="43200" fill="norm"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ahLst/>
            <a:rect l="l" t="t" r="r" b="b"/>
            <a:pathLst>
              <a:path w="43200" h="43200" fill="norm"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ahLst/>
            <a:rect l="l" t="t" r="r" b="b"/>
            <a:pathLst>
              <a:path w="43200" h="43200" fill="norm"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ahLst/>
            <a:rect l="l" t="t" r="r" b="b"/>
            <a:pathLst>
              <a:path w="43200" h="43200" fill="norm"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ahLst/>
            <a:rect l="l" t="t" r="r" b="b"/>
            <a:pathLst>
              <a:path w="43200" h="43200" fill="norm"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ahLst/>
            <a:rect l="l" t="t" r="r" b="b"/>
            <a:pathLst>
              <a:path w="43200" h="43200" fill="norm"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ahLst/>
            <a:rect l="l" t="t" r="r" b="b"/>
            <a:pathLst>
              <a:path w="43200" h="43200" fill="norm"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p:spPr>
        <p:txBody>
          <a:bodyPr anchor="ctr" bIns="45720" lIns="91440" rIns="91440" rtlCol="0" tIns="45720" vert="horz">
            <a:normAutofit/>
          </a:bodyPr>
          <a:p>
            <a:r>
              <a:rPr lang="ru-RU"/>
              <a:t>Образец заголовка</a:t>
            </a:r>
            <a:endParaRPr lang="ru-RU"/>
          </a:p>
        </p:txBody>
      </p:sp>
      <p:sp>
        <p:nvSpPr>
          <p:cNvPr id="1048591" name="Номер слайда 5"/>
          <p:cNvSpPr>
            <a:spLocks noGrp="1"/>
          </p:cNvSpPr>
          <p:nvPr>
            <p:ph type="sldNum" sz="quarter" idx="4"/>
          </p:nvPr>
        </p:nvSpPr>
        <p:spPr bwMode="auto">
          <a:xfrm>
            <a:off x="9264350" y="6356349"/>
            <a:ext cx="2318046" cy="365124"/>
          </a:xfrm>
          <a:prstGeom prst="rect"/>
        </p:spPr>
        <p:txBody>
          <a:bodyPr anchor="ctr" bIns="45720" lIns="91440" rIns="91440" rtlCol="0" tIns="45720" vert="horz"/>
          <a:lstStyle>
            <a:lvl1pPr algn="r">
              <a:defRPr sz="1200">
                <a:solidFill>
                  <a:schemeClr val="tx1">
                    <a:tint val="75000"/>
                  </a:schemeClr>
                </a:solidFill>
              </a:defRPr>
            </a:lvl1pPr>
          </a:lstStyle>
          <a:p>
            <a:r>
              <a:rPr lang="en-US"/>
              <a:t>	</a:t>
            </a:r>
            <a:fld id="{F8E3F0E9-0FC2-4DDE-87CF-3BA6A04EA4CC}" type="slidenum">
              <a:rPr lang="ru-RU"/>
            </a:fld>
            <a:endParaRPr lang="ru-RU"/>
          </a:p>
        </p:txBody>
      </p:sp>
      <p:sp>
        <p:nvSpPr>
          <p:cNvPr id="1048592" name="Дата 3"/>
          <p:cNvSpPr>
            <a:spLocks noGrp="1"/>
          </p:cNvSpPr>
          <p:nvPr>
            <p:ph type="dt" sz="half" idx="2"/>
          </p:nvPr>
        </p:nvSpPr>
        <p:spPr bwMode="auto">
          <a:xfrm>
            <a:off x="1619017" y="6356349"/>
            <a:ext cx="2844798" cy="365124"/>
          </a:xfrm>
          <a:prstGeom prst="rect"/>
        </p:spPr>
        <p:txBody>
          <a:bodyPr anchor="ctr" bIns="45720" lIns="91440" rIns="91440" rtlCol="0" tIns="45720" vert="horz"/>
          <a:lstStyle>
            <a:lvl1pPr algn="l">
              <a:defRPr sz="1200">
                <a:solidFill>
                  <a:schemeClr val="tx1">
                    <a:tint val="75000"/>
                  </a:schemeClr>
                </a:solidFill>
              </a:defRPr>
            </a:lvl1pPr>
          </a:lstStyle>
          <a:p>
            <a:fld id="{86EB4D43-F783-4E09-8208-6AA351DBC29B}" type="datetimeFigureOut">
              <a:rPr lang="ru-RU"/>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p:spPr>
        <p:txBody>
          <a:bodyPr anchor="ctr" bIns="45720" lIns="91440" rIns="91440" rtlCol="0" tIns="45720" vert="horz"/>
          <a:lstStyle>
            <a:lvl1pPr algn="ctr">
              <a:defRPr sz="1200">
                <a:solidFill>
                  <a:schemeClr val="tx1">
                    <a:tint val="75000"/>
                  </a:schemeClr>
                </a:solidFill>
              </a:defRPr>
            </a:lvl1pPr>
          </a:lstStyle>
          <a:p>
            <a:endParaRPr lang="ru-RU"/>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r" defTabSz="914400">
        <a:spcBef>
          <a:spcPts val="0"/>
        </a:spcBef>
        <a:buNone/>
        <a:defRPr b="1" sz="4400">
          <a:solidFill>
            <a:schemeClr val="tx1"/>
          </a:solidFill>
          <a:latin typeface="+mj-lt"/>
          <a:ea typeface="+mj-ea"/>
          <a:cs typeface="+mj-cs"/>
        </a:defRPr>
      </a:lvl1pPr>
    </p:titleStyle>
    <p:bodyStyle>
      <a:lvl1pPr algn="l" defTabSz="914400" indent="-342900" marL="342900">
        <a:spcBef>
          <a:spcPts val="0"/>
        </a:spcBef>
        <a:buFont typeface="Arial"/>
        <a:buChar char="•"/>
        <a:defRPr sz="3200">
          <a:solidFill>
            <a:schemeClr val="tx1"/>
          </a:solidFill>
          <a:latin typeface="+mn-lt"/>
          <a:ea typeface="+mn-ea"/>
          <a:cs typeface="+mn-cs"/>
        </a:defRPr>
      </a:lvl1pPr>
      <a:lvl2pPr algn="l" defTabSz="914400" indent="-285750" marL="742950">
        <a:spcBef>
          <a:spcPts val="0"/>
        </a:spcBef>
        <a:buFont typeface="Arial"/>
        <a:buChar char="–"/>
        <a:defRPr sz="2800">
          <a:solidFill>
            <a:schemeClr val="tx1"/>
          </a:solidFill>
          <a:latin typeface="+mn-lt"/>
          <a:ea typeface="+mn-ea"/>
          <a:cs typeface="+mn-cs"/>
        </a:defRPr>
      </a:lvl2pPr>
      <a:lvl3pPr algn="l" defTabSz="914400" indent="-228600" marL="1143000">
        <a:spcBef>
          <a:spcPts val="0"/>
        </a:spcBef>
        <a:buFont typeface="Arial"/>
        <a:buChar char="•"/>
        <a:defRPr sz="2400">
          <a:solidFill>
            <a:schemeClr val="tx1"/>
          </a:solidFill>
          <a:latin typeface="+mn-lt"/>
          <a:ea typeface="+mn-ea"/>
          <a:cs typeface="+mn-cs"/>
        </a:defRPr>
      </a:lvl3pPr>
      <a:lvl4pPr algn="l" defTabSz="914400" indent="-228600" marL="1600200">
        <a:spcBef>
          <a:spcPts val="0"/>
        </a:spcBef>
        <a:buFont typeface="Arial"/>
        <a:buChar char="–"/>
        <a:defRPr sz="2000">
          <a:solidFill>
            <a:schemeClr val="tx1"/>
          </a:solidFill>
          <a:latin typeface="+mn-lt"/>
          <a:ea typeface="+mn-ea"/>
          <a:cs typeface="+mn-cs"/>
        </a:defRPr>
      </a:lvl4pPr>
      <a:lvl5pPr algn="l" defTabSz="914400" indent="-228600" marL="2057400">
        <a:spcBef>
          <a:spcPts val="0"/>
        </a:spcBef>
        <a:buFont typeface="Arial"/>
        <a:buChar char="»"/>
        <a:defRPr sz="2000">
          <a:solidFill>
            <a:schemeClr val="tx1"/>
          </a:solidFill>
          <a:latin typeface="+mn-lt"/>
          <a:ea typeface="+mn-ea"/>
          <a:cs typeface="+mn-cs"/>
        </a:defRPr>
      </a:lvl5pPr>
      <a:lvl6pPr algn="l" defTabSz="914400" indent="-228600" marL="2514599">
        <a:spcBef>
          <a:spcPts val="0"/>
        </a:spcBef>
        <a:buFont typeface="Arial"/>
        <a:buChar char="•"/>
        <a:defRPr sz="2000">
          <a:solidFill>
            <a:schemeClr val="tx1"/>
          </a:solidFill>
          <a:latin typeface="+mn-lt"/>
          <a:ea typeface="+mn-ea"/>
          <a:cs typeface="+mn-cs"/>
        </a:defRPr>
      </a:lvl6pPr>
      <a:lvl7pPr algn="l" defTabSz="914400" indent="-228600" marL="2971800">
        <a:spcBef>
          <a:spcPts val="0"/>
        </a:spcBef>
        <a:buFont typeface="Arial"/>
        <a:buChar char="•"/>
        <a:defRPr sz="2000">
          <a:solidFill>
            <a:schemeClr val="tx1"/>
          </a:solidFill>
          <a:latin typeface="+mn-lt"/>
          <a:ea typeface="+mn-ea"/>
          <a:cs typeface="+mn-cs"/>
        </a:defRPr>
      </a:lvl7pPr>
      <a:lvl8pPr algn="l" defTabSz="914400" indent="-228600" marL="3429000">
        <a:spcBef>
          <a:spcPts val="0"/>
        </a:spcBef>
        <a:buFont typeface="Arial"/>
        <a:buChar char="•"/>
        <a:defRPr sz="2000">
          <a:solidFill>
            <a:schemeClr val="tx1"/>
          </a:solidFill>
          <a:latin typeface="+mn-lt"/>
          <a:ea typeface="+mn-ea"/>
          <a:cs typeface="+mn-cs"/>
        </a:defRPr>
      </a:lvl8pPr>
      <a:lvl9pPr algn="l" defTabSz="914400" indent="-228600" marL="3886200">
        <a:spcBef>
          <a:spcPts val="0"/>
        </a:spcBef>
        <a:buFont typeface="Arial"/>
        <a:buChar char="•"/>
        <a:defRPr sz="2000">
          <a:solidFill>
            <a:schemeClr val="tx1"/>
          </a:solidFill>
          <a:latin typeface="+mn-lt"/>
          <a:ea typeface="+mn-ea"/>
          <a:cs typeface="+mn-cs"/>
        </a:defRPr>
      </a:lvl9pPr>
    </p:bodyStyle>
    <p:otherStyle>
      <a:defPPr>
        <a:defRPr lang="ru-RU"/>
      </a:defPPr>
      <a:lvl1pPr algn="l" defTabSz="914400" marL="0">
        <a:defRPr sz="1800">
          <a:solidFill>
            <a:schemeClr val="tx1"/>
          </a:solidFill>
          <a:latin typeface="+mn-lt"/>
          <a:ea typeface="+mn-ea"/>
          <a:cs typeface="+mn-cs"/>
        </a:defRPr>
      </a:lvl1pPr>
      <a:lvl2pPr algn="l" defTabSz="914400" marL="457200">
        <a:defRPr sz="1800">
          <a:solidFill>
            <a:schemeClr val="tx1"/>
          </a:solidFill>
          <a:latin typeface="+mn-lt"/>
          <a:ea typeface="+mn-ea"/>
          <a:cs typeface="+mn-cs"/>
        </a:defRPr>
      </a:lvl2pPr>
      <a:lvl3pPr algn="l" defTabSz="914400" marL="914400">
        <a:defRPr sz="1800">
          <a:solidFill>
            <a:schemeClr val="tx1"/>
          </a:solidFill>
          <a:latin typeface="+mn-lt"/>
          <a:ea typeface="+mn-ea"/>
          <a:cs typeface="+mn-cs"/>
        </a:defRPr>
      </a:lvl3pPr>
      <a:lvl4pPr algn="l" defTabSz="914400" marL="1371600">
        <a:defRPr sz="1800">
          <a:solidFill>
            <a:schemeClr val="tx1"/>
          </a:solidFill>
          <a:latin typeface="+mn-lt"/>
          <a:ea typeface="+mn-ea"/>
          <a:cs typeface="+mn-cs"/>
        </a:defRPr>
      </a:lvl4pPr>
      <a:lvl5pPr algn="l" defTabSz="914400" marL="1828800">
        <a:defRPr sz="1800">
          <a:solidFill>
            <a:schemeClr val="tx1"/>
          </a:solidFill>
          <a:latin typeface="+mn-lt"/>
          <a:ea typeface="+mn-ea"/>
          <a:cs typeface="+mn-cs"/>
        </a:defRPr>
      </a:lvl5pPr>
      <a:lvl6pPr algn="l" defTabSz="914400" marL="2286000">
        <a:defRPr sz="1800">
          <a:solidFill>
            <a:schemeClr val="tx1"/>
          </a:solidFill>
          <a:latin typeface="+mn-lt"/>
          <a:ea typeface="+mn-ea"/>
          <a:cs typeface="+mn-cs"/>
        </a:defRPr>
      </a:lvl6pPr>
      <a:lvl7pPr algn="l" defTabSz="914400" marL="2743200">
        <a:defRPr sz="1800">
          <a:solidFill>
            <a:schemeClr val="tx1"/>
          </a:solidFill>
          <a:latin typeface="+mn-lt"/>
          <a:ea typeface="+mn-ea"/>
          <a:cs typeface="+mn-cs"/>
        </a:defRPr>
      </a:lvl7pPr>
      <a:lvl8pPr algn="l" defTabSz="914400" marL="3200400">
        <a:defRPr sz="1800">
          <a:solidFill>
            <a:schemeClr val="tx1"/>
          </a:solidFill>
          <a:latin typeface="+mn-lt"/>
          <a:ea typeface="+mn-ea"/>
          <a:cs typeface="+mn-cs"/>
        </a:defRPr>
      </a:lvl8pPr>
      <a:lvl9pPr algn="l" defTabSz="914400" marL="36576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12.png"/><Relationship Id="rId3"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1" showMasterPhAnim="0">
  <p:cSld name="">
    <p:spTree>
      <p:nvGrpSpPr>
        <p:cNvPr id="24" name=""/>
        <p:cNvGrpSpPr/>
        <p:nvPr/>
      </p:nvGrpSpPr>
      <p:grpSpPr bwMode="auto">
        <a:xfrm>
          <a:off x="0" y="0"/>
          <a:ext cx="0" cy="0"/>
          <a:chOff x="0" y="0"/>
          <a:chExt cx="0" cy="0"/>
        </a:xfrm>
      </p:grpSpPr>
      <p:grpSp>
        <p:nvGrpSpPr>
          <p:cNvPr id="25" name="object 2"/>
          <p:cNvGrpSpPr/>
          <p:nvPr/>
        </p:nvGrpSpPr>
        <p:grpSpPr bwMode="auto">
          <a:xfrm>
            <a:off x="8049270" y="4334197"/>
            <a:ext cx="3855202" cy="2204714"/>
            <a:chOff x="0" y="0"/>
            <a:chExt cx="3855202" cy="2204714"/>
          </a:xfrm>
        </p:grpSpPr>
        <p:sp>
          <p:nvSpPr>
            <p:cNvPr id="1048599" name="object 3"/>
            <p:cNvSpPr/>
            <p:nvPr/>
          </p:nvSpPr>
          <p:spPr bwMode="auto">
            <a:xfrm>
              <a:off x="2626477" y="0"/>
              <a:ext cx="1228725" cy="1057275"/>
            </a:xfrm>
            <a:custGeom>
              <a:avLst/>
              <a:ahLst/>
              <a:rect l="l" t="t" r="r" b="b"/>
              <a:pathLst>
                <a:path w="1228725" h="1057275" fill="norm" stroke="1"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bIns="0" lIns="0" rIns="0" rtlCol="0" tIns="0" wrap="square"/>
            <a:p/>
          </p:txBody>
        </p:sp>
        <p:sp>
          <p:nvSpPr>
            <p:cNvPr id="1048600" name="object 4"/>
            <p:cNvSpPr/>
            <p:nvPr/>
          </p:nvSpPr>
          <p:spPr bwMode="auto">
            <a:xfrm>
              <a:off x="0" y="1642739"/>
              <a:ext cx="647700" cy="561975"/>
            </a:xfrm>
            <a:custGeom>
              <a:avLst/>
              <a:ahLst/>
              <a:rect l="l" t="t" r="r" b="b"/>
              <a:pathLst>
                <a:path w="647700" h="561975" fill="norm" stroke="1"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bIns="0" lIns="0" rIns="0" rtlCol="0" tIns="0" wrap="square"/>
            <a:p/>
          </p:txBody>
        </p:sp>
      </p:grpSp>
      <p:sp>
        <p:nvSpPr>
          <p:cNvPr id="1048601" name="object 5"/>
          <p:cNvSpPr/>
          <p:nvPr/>
        </p:nvSpPr>
        <p:spPr bwMode="auto">
          <a:xfrm flipH="0" flipV="0">
            <a:off x="8089830" y="2058374"/>
            <a:ext cx="607140" cy="505948"/>
          </a:xfrm>
          <a:custGeom>
            <a:avLst/>
            <a:ahLst/>
            <a:rect l="l" t="t" r="r" b="b"/>
            <a:pathLst>
              <a:path w="1666875" h="1438275" fill="norm" stroke="1"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02" name="object 6"/>
          <p:cNvSpPr/>
          <p:nvPr/>
        </p:nvSpPr>
        <p:spPr bwMode="auto">
          <a:xfrm>
            <a:off x="3800475" y="5229225"/>
            <a:ext cx="723900" cy="619125"/>
          </a:xfrm>
          <a:custGeom>
            <a:avLst/>
            <a:ahLst/>
            <a:rect l="l" t="t" r="r" b="b"/>
            <a:pathLst>
              <a:path w="723900" h="619125" fill="norm" stroke="1"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bIns="0" lIns="0" rIns="0" rtlCol="0" tIns="0" wrap="square"/>
          <a:p/>
        </p:txBody>
      </p:sp>
      <p:sp>
        <p:nvSpPr>
          <p:cNvPr id="1048603" name="object 7"/>
          <p:cNvSpPr txBox="1">
            <a:spLocks noGrp="1"/>
          </p:cNvSpPr>
          <p:nvPr>
            <p:ph type="ctrTitle"/>
          </p:nvPr>
        </p:nvSpPr>
        <p:spPr bwMode="auto">
          <a:xfrm flipH="0" flipV="0">
            <a:off x="-712207" y="953683"/>
            <a:ext cx="12237455" cy="1357665"/>
          </a:xfrm>
          <a:prstGeom prst="rect"/>
        </p:spPr>
        <p:txBody>
          <a:bodyPr bIns="0" lIns="0" rIns="0" rtlCol="0" tIns="16509" vert="horz" wrap="square">
            <a:spAutoFit/>
          </a:bodyPr>
          <a:p>
            <a:pPr algn="l" marL="3213735">
              <a:spcBef>
                <a:spcPts val="130"/>
              </a:spcBef>
            </a:pPr>
            <a:r>
              <a:rPr b="1" lang="en-US" u="sng">
                <a:solidFill>
                  <a:srgbClr val="0F0F0F"/>
                </a:solidFill>
                <a:latin typeface="Times New Roman"/>
                <a:cs typeface="Times New Roman"/>
              </a:rPr>
              <a:t>Employee Data Analysis using Excel</a:t>
            </a:r>
            <a:r>
              <a:rPr b="1" i="0" lang="en-US">
                <a:solidFill>
                  <a:srgbClr val="0F0F0F"/>
                </a:solidFill>
                <a:latin typeface="Times New Roman"/>
                <a:cs typeface="Times New Roman"/>
              </a:rPr>
              <a:t> </a:t>
            </a:r>
            <a:br>
              <a:rPr b="1" i="0" lang="en-US">
                <a:solidFill>
                  <a:srgbClr val="0F0F0F"/>
                </a:solidFill>
                <a:latin typeface="Roboto"/>
              </a:rPr>
            </a:br>
            <a:endParaRPr spc="15"/>
          </a:p>
        </p:txBody>
      </p:sp>
      <p:pic>
        <p:nvPicPr>
          <p:cNvPr id="2097152" name="object 9"/>
          <p:cNvPicPr>
            <a:picLocks/>
          </p:cNvPicPr>
          <p:nvPr/>
        </p:nvPicPr>
        <p:blipFill>
          <a:blip xmlns:r="http://schemas.openxmlformats.org/officeDocument/2006/relationships" r:embed="rId1"/>
          <a:stretch>
            <a:fillRect/>
          </a:stretch>
        </p:blipFill>
        <p:spPr bwMode="auto">
          <a:xfrm>
            <a:off x="676275" y="6467475"/>
            <a:ext cx="2143125" cy="200025"/>
          </a:xfrm>
          <a:prstGeom prst="rect"/>
        </p:spPr>
      </p:pic>
      <p:sp>
        <p:nvSpPr>
          <p:cNvPr id="1048604" name="object 11"/>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1</a:t>
            </a:fld>
            <a:endParaRPr spc="10"/>
          </a:p>
        </p:txBody>
      </p:sp>
      <p:sp>
        <p:nvSpPr>
          <p:cNvPr id="1048605" name="TextBox 13"/>
          <p:cNvSpPr txBox="1"/>
          <p:nvPr/>
        </p:nvSpPr>
        <p:spPr bwMode="auto">
          <a:xfrm flipH="0" flipV="0">
            <a:off x="2877530" y="2800636"/>
            <a:ext cx="8198519" cy="2542541"/>
          </a:xfrm>
          <a:prstGeom prst="rect"/>
          <a:noFill/>
        </p:spPr>
        <p:txBody>
          <a:bodyPr rtlCol="0" wrap="square">
            <a:spAutoFit/>
          </a:bodyPr>
          <a:p>
            <a:r>
              <a:rPr b="1" sz="2800" lang="en-US">
                <a:latin typeface="Asana Math"/>
                <a:cs typeface="Asana Math"/>
              </a:rPr>
              <a:t>STUDENT NAME </a:t>
            </a:r>
            <a:r>
              <a:rPr b="1" sz="2800" lang="en-US">
                <a:latin typeface="Asana Math"/>
                <a:cs typeface="Asana Math"/>
              </a:rPr>
              <a:t>:  </a:t>
            </a:r>
            <a:r>
              <a:rPr b="1" sz="2800" lang="en-US">
                <a:latin typeface="Asana Math"/>
                <a:cs typeface="Asana Math"/>
              </a:rPr>
              <a:t>S</a:t>
            </a:r>
            <a:r>
              <a:rPr b="1" sz="2800" lang="en-US">
                <a:latin typeface="Asana Math"/>
                <a:cs typeface="Asana Math"/>
              </a:rPr>
              <a:t>U</a:t>
            </a:r>
            <a:r>
              <a:rPr b="1" sz="2800" lang="en-US">
                <a:latin typeface="Asana Math"/>
                <a:cs typeface="Asana Math"/>
              </a:rPr>
              <a:t>R</a:t>
            </a:r>
            <a:r>
              <a:rPr b="1" sz="2800" lang="en-US">
                <a:latin typeface="Asana Math"/>
                <a:cs typeface="Asana Math"/>
              </a:rPr>
              <a:t>I</a:t>
            </a:r>
            <a:r>
              <a:rPr b="1" sz="2800" lang="en-US">
                <a:latin typeface="Asana Math"/>
                <a:cs typeface="Asana Math"/>
              </a:rPr>
              <a:t>Y</a:t>
            </a:r>
            <a:r>
              <a:rPr b="1" sz="2800" lang="en-US">
                <a:latin typeface="Asana Math"/>
                <a:cs typeface="Asana Math"/>
              </a:rPr>
              <a:t>A</a:t>
            </a:r>
            <a:r>
              <a:rPr b="1" sz="2800" lang="en-US">
                <a:latin typeface="Asana Math"/>
                <a:cs typeface="Asana Math"/>
              </a:rPr>
              <a:t> </a:t>
            </a:r>
            <a:r>
              <a:rPr b="1" sz="2800" lang="en-US">
                <a:latin typeface="Asana Math"/>
                <a:cs typeface="Asana Math"/>
              </a:rPr>
              <a:t>P</a:t>
            </a:r>
            <a:endParaRPr b="1" sz="2800">
              <a:latin typeface="Asana Math"/>
              <a:cs typeface="Asana Math"/>
            </a:endParaRPr>
          </a:p>
          <a:p>
            <a:r>
              <a:rPr b="1" sz="2800" lang="en-US">
                <a:latin typeface="Asana Math"/>
                <a:cs typeface="Asana Math"/>
              </a:rPr>
              <a:t>REGISTER NO : 312</a:t>
            </a:r>
            <a:r>
              <a:rPr b="1" sz="2800" lang="en-US">
                <a:latin typeface="Asana Math"/>
                <a:cs typeface="Asana Math"/>
              </a:rPr>
              <a:t>2</a:t>
            </a:r>
            <a:r>
              <a:rPr b="1" sz="2800" lang="en-US">
                <a:latin typeface="Asana Math"/>
                <a:cs typeface="Asana Math"/>
              </a:rPr>
              <a:t>0</a:t>
            </a:r>
            <a:r>
              <a:rPr b="1" sz="2800" lang="en-US">
                <a:latin typeface="Asana Math"/>
                <a:cs typeface="Asana Math"/>
              </a:rPr>
              <a:t>2</a:t>
            </a:r>
            <a:r>
              <a:rPr b="1" sz="2800" lang="en-US">
                <a:latin typeface="Asana Math"/>
                <a:cs typeface="Asana Math"/>
              </a:rPr>
              <a:t>9</a:t>
            </a:r>
            <a:r>
              <a:rPr b="1" sz="2800" lang="en-US">
                <a:latin typeface="Asana Math"/>
                <a:cs typeface="Asana Math"/>
              </a:rPr>
              <a:t>7</a:t>
            </a:r>
            <a:r>
              <a:rPr b="1" sz="2800" lang="en-US">
                <a:latin typeface="Asana Math"/>
                <a:cs typeface="Asana Math"/>
              </a:rPr>
              <a:t>6</a:t>
            </a:r>
            <a:r>
              <a:rPr b="1" sz="2800" lang="en-US">
                <a:latin typeface="Asana Math"/>
                <a:cs typeface="Asana Math"/>
              </a:rPr>
              <a:t>  /  U/COM-</a:t>
            </a:r>
            <a:r>
              <a:rPr b="1" sz="2800" lang="en-US">
                <a:latin typeface="Asana Math"/>
                <a:cs typeface="Asana Math"/>
              </a:rPr>
              <a:t>G</a:t>
            </a:r>
            <a:r>
              <a:rPr b="1" sz="2800" lang="en-US">
                <a:latin typeface="Asana Math"/>
                <a:cs typeface="Asana Math"/>
              </a:rPr>
              <a:t>/22/</a:t>
            </a:r>
            <a:r>
              <a:rPr b="1" sz="2800" lang="en-US">
                <a:latin typeface="Asana Math"/>
                <a:cs typeface="Asana Math"/>
              </a:rPr>
              <a:t>3</a:t>
            </a:r>
            <a:r>
              <a:rPr b="1" sz="2800" lang="en-US">
                <a:latin typeface="Asana Math"/>
                <a:cs typeface="Asana Math"/>
              </a:rPr>
              <a:t>2</a:t>
            </a:r>
            <a:endParaRPr b="1" sz="2800">
              <a:latin typeface="Asana Math"/>
              <a:cs typeface="Asana Math"/>
            </a:endParaRPr>
          </a:p>
          <a:p>
            <a:r>
              <a:rPr b="1" sz="2800" lang="en-US">
                <a:latin typeface="Asana Math"/>
                <a:cs typeface="Asana Math"/>
              </a:rPr>
              <a:t>DEPARTMENT :  B-COM </a:t>
            </a:r>
            <a:r>
              <a:rPr b="1" sz="2800" lang="en-US">
                <a:latin typeface="Asana Math"/>
                <a:cs typeface="Asana Math"/>
              </a:rPr>
              <a:t>(</a:t>
            </a:r>
            <a:r>
              <a:rPr b="1" sz="2800" lang="en-US">
                <a:latin typeface="Asana Math"/>
                <a:cs typeface="Asana Math"/>
              </a:rPr>
              <a:t>G</a:t>
            </a:r>
            <a:r>
              <a:rPr b="1" sz="2800" lang="en-US">
                <a:latin typeface="Asana Math"/>
                <a:cs typeface="Asana Math"/>
              </a:rPr>
              <a:t>e</a:t>
            </a:r>
            <a:r>
              <a:rPr b="1" sz="2800" lang="en-US">
                <a:latin typeface="Asana Math"/>
                <a:cs typeface="Asana Math"/>
              </a:rPr>
              <a:t>n</a:t>
            </a:r>
            <a:r>
              <a:rPr b="1" sz="2800" lang="en-US">
                <a:latin typeface="Asana Math"/>
                <a:cs typeface="Asana Math"/>
              </a:rPr>
              <a:t>e</a:t>
            </a:r>
            <a:r>
              <a:rPr b="1" sz="2800" lang="en-US">
                <a:latin typeface="Asana Math"/>
                <a:cs typeface="Asana Math"/>
              </a:rPr>
              <a:t>r</a:t>
            </a:r>
            <a:r>
              <a:rPr b="1" sz="2800" lang="en-US">
                <a:latin typeface="Asana Math"/>
                <a:cs typeface="Asana Math"/>
              </a:rPr>
              <a:t>a</a:t>
            </a:r>
            <a:r>
              <a:rPr b="1" sz="2800" lang="en-US">
                <a:latin typeface="Asana Math"/>
                <a:cs typeface="Asana Math"/>
              </a:rPr>
              <a:t>l</a:t>
            </a:r>
            <a:r>
              <a:rPr b="1" sz="2800" lang="en-US">
                <a:latin typeface="Asana Math"/>
                <a:cs typeface="Asana Math"/>
              </a:rPr>
              <a:t>)</a:t>
            </a:r>
            <a:endParaRPr b="1" sz="2800">
              <a:latin typeface="Asana Math"/>
              <a:cs typeface="Asana Math"/>
            </a:endParaRPr>
          </a:p>
          <a:p>
            <a:r>
              <a:rPr b="1" sz="2800" lang="en-US">
                <a:latin typeface="Asana Math"/>
                <a:cs typeface="Asana Math"/>
              </a:rPr>
              <a:t>COLLEGE : ASAN MEMORIAL COLLEGE OF 			ARTS AND SCIENCE</a:t>
            </a:r>
            <a:endParaRPr b="1" sz="2600">
              <a:latin typeface="Asana Math"/>
              <a:cs typeface="Asana Math"/>
            </a:endParaRPr>
          </a:p>
          <a:p>
            <a:r>
              <a:rPr sz="2400" lang="en-US"/>
              <a:t>           </a:t>
            </a:r>
            <a:endParaRPr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1" showMasterPhAnim="0">
  <p:cSld name="">
    <p:spTree>
      <p:nvGrpSpPr>
        <p:cNvPr id="47" name=""/>
        <p:cNvGrpSpPr/>
        <p:nvPr/>
      </p:nvGrpSpPr>
      <p:grpSpPr bwMode="auto">
        <a:xfrm>
          <a:off x="0" y="0"/>
          <a:ext cx="0" cy="0"/>
          <a:chOff x="0" y="0"/>
          <a:chExt cx="0" cy="0"/>
        </a:xfrm>
      </p:grpSpPr>
      <p:sp>
        <p:nvSpPr>
          <p:cNvPr id="1048677" name="object 5"/>
          <p:cNvSpPr/>
          <p:nvPr/>
        </p:nvSpPr>
        <p:spPr bwMode="auto">
          <a:xfrm>
            <a:off x="9353550" y="5895975"/>
            <a:ext cx="180975" cy="180975"/>
          </a:xfrm>
          <a:custGeom>
            <a:avLst/>
            <a:ahLst/>
            <a:rect l="l" t="t" r="r" b="b"/>
            <a:pathLst>
              <a:path w="180975" h="180975" fill="norm" stroke="1" extrusionOk="0">
                <a:moveTo>
                  <a:pt x="180975" y="0"/>
                </a:moveTo>
                <a:lnTo>
                  <a:pt x="0" y="0"/>
                </a:lnTo>
                <a:lnTo>
                  <a:pt x="0" y="180975"/>
                </a:lnTo>
                <a:lnTo>
                  <a:pt x="180975" y="180975"/>
                </a:lnTo>
                <a:lnTo>
                  <a:pt x="180975" y="0"/>
                </a:lnTo>
                <a:close/>
              </a:path>
            </a:pathLst>
          </a:custGeom>
          <a:solidFill>
            <a:schemeClr val="accent2">
              <a:lumMod val="75000"/>
            </a:schemeClr>
          </a:solidFill>
        </p:spPr>
        <p:txBody>
          <a:bodyPr bIns="0" lIns="0" rIns="0" rtlCol="0" tIns="0" wrap="square"/>
          <a:p/>
        </p:txBody>
      </p:sp>
      <p:pic>
        <p:nvPicPr>
          <p:cNvPr id="2097168" name="object 6"/>
          <p:cNvPicPr>
            <a:picLocks/>
          </p:cNvPicPr>
          <p:nvPr/>
        </p:nvPicPr>
        <p:blipFill>
          <a:blip xmlns:r="http://schemas.openxmlformats.org/officeDocument/2006/relationships" r:embed="rId1"/>
          <a:stretch>
            <a:fillRect/>
          </a:stretch>
        </p:blipFill>
        <p:spPr bwMode="auto">
          <a:xfrm rot="3367236" flipH="0" flipV="0">
            <a:off x="678868" y="6323759"/>
            <a:ext cx="86081" cy="151654"/>
          </a:xfrm>
          <a:prstGeom prst="rect"/>
        </p:spPr>
      </p:pic>
      <p:sp>
        <p:nvSpPr>
          <p:cNvPr id="1048678" name="object 9"/>
          <p:cNvSpPr txBox="1"/>
          <p:nvPr/>
        </p:nvSpPr>
        <p:spPr bwMode="auto">
          <a:xfrm>
            <a:off x="11277215" y="6473335"/>
            <a:ext cx="229716" cy="174660"/>
          </a:xfrm>
          <a:prstGeom prst="rect"/>
        </p:spPr>
        <p:txBody>
          <a:bodyPr bIns="0" lIns="0" rIns="0" rtlCol="0" tIns="6985" vert="horz" wrap="square">
            <a:spAutoFit/>
          </a:bodyPr>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bwMode="auto">
          <a:xfrm flipH="0" flipV="0">
            <a:off x="739773" y="557844"/>
            <a:ext cx="4330408" cy="683929"/>
          </a:xfrm>
          <a:prstGeom prst="rect"/>
        </p:spPr>
        <p:txBody>
          <a:bodyPr bIns="0" lIns="0" rIns="0" rtlCol="0" tIns="13334" vert="horz" wrap="square">
            <a:spAutoFit/>
          </a:bodyPr>
          <a:p>
            <a:pPr marL="12700">
              <a:lnSpc>
                <a:spcPct val="100000"/>
              </a:lnSpc>
              <a:spcBef>
                <a:spcPts val="105"/>
              </a:spcBef>
            </a:pPr>
            <a:r>
              <a:rPr b="1" sz="4400" spc="15" u="sng">
                <a:latin typeface="Asana Math"/>
                <a:cs typeface="Asana Math"/>
              </a:rPr>
              <a:t>M</a:t>
            </a:r>
            <a:r>
              <a:rPr b="1" sz="3600" u="sng">
                <a:latin typeface="Asana Math"/>
                <a:cs typeface="Asana Math"/>
              </a:rPr>
              <a:t>O</a:t>
            </a:r>
            <a:r>
              <a:rPr b="1" sz="3600" spc="-15" u="sng">
                <a:latin typeface="Asana Math"/>
                <a:cs typeface="Asana Math"/>
              </a:rPr>
              <a:t>D</a:t>
            </a:r>
            <a:r>
              <a:rPr b="1" sz="3600" spc="-35" u="sng">
                <a:latin typeface="Asana Math"/>
                <a:cs typeface="Asana Math"/>
              </a:rPr>
              <a:t>E</a:t>
            </a:r>
            <a:r>
              <a:rPr b="1" sz="3600" spc="-30" u="sng">
                <a:latin typeface="Asana Math"/>
                <a:cs typeface="Asana Math"/>
              </a:rPr>
              <a:t>LL</a:t>
            </a:r>
            <a:r>
              <a:rPr b="1" sz="3600" spc="-5" u="sng">
                <a:latin typeface="Asana Math"/>
                <a:cs typeface="Asana Math"/>
              </a:rPr>
              <a:t>I</a:t>
            </a:r>
            <a:r>
              <a:rPr b="1" sz="3600" spc="30" u="sng">
                <a:latin typeface="Asana Math"/>
                <a:cs typeface="Asana Math"/>
              </a:rPr>
              <a:t>N</a:t>
            </a:r>
            <a:r>
              <a:rPr b="1" sz="3600" spc="5" u="sng">
                <a:latin typeface="Asana Math"/>
                <a:cs typeface="Asana Math"/>
              </a:rPr>
              <a:t>G</a:t>
            </a:r>
            <a:r>
              <a:rPr b="1" sz="4400" spc="4">
                <a:latin typeface="Asana Math"/>
                <a:cs typeface="Asana Math"/>
              </a:rPr>
              <a:t>:</a:t>
            </a:r>
            <a:endParaRPr sz="4400">
              <a:latin typeface="Trebuchet MS"/>
              <a:cs typeface="Trebuchet MS"/>
            </a:endParaRPr>
          </a:p>
        </p:txBody>
      </p:sp>
      <p:sp>
        <p:nvSpPr>
          <p:cNvPr id="1048680" name="object 3"/>
          <p:cNvSpPr/>
          <p:nvPr/>
        </p:nvSpPr>
        <p:spPr bwMode="auto">
          <a:xfrm flipH="0" flipV="0">
            <a:off x="10430720" y="2591581"/>
            <a:ext cx="339025" cy="265918"/>
          </a:xfrm>
          <a:custGeom>
            <a:avLst/>
            <a:ahLst/>
            <a:rect l="l" t="t" r="r" b="b"/>
            <a:pathLst>
              <a:path w="457200" h="457200" fill="norm" stroke="1"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bIns="0" lIns="0" rIns="0" rtlCol="0" tIns="0" wrap="square"/>
          <a:p/>
        </p:txBody>
      </p:sp>
      <p:sp>
        <p:nvSpPr>
          <p:cNvPr id="1048681" name=""/>
          <p:cNvSpPr/>
          <p:nvPr/>
        </p:nvSpPr>
        <p:spPr bwMode="auto">
          <a:xfrm rot="19910601" flipH="0" flipV="0">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82" name=""/>
          <p:cNvSpPr txBox="1"/>
          <p:nvPr/>
        </p:nvSpPr>
        <p:spPr bwMode="auto">
          <a:xfrm flipH="0" flipV="0">
            <a:off x="2054872" y="1636466"/>
            <a:ext cx="6030654" cy="3761741"/>
          </a:xfrm>
          <a:prstGeom prst="rect"/>
          <a:noFill/>
        </p:spPr>
        <p:txBody>
          <a:bodyPr anchor="t" anchorCtr="0" bIns="45720" compatLnSpc="0" forceAA="0" fromWordArt="0" horzOverflow="overflow" lIns="91440" numCol="1" rIns="91440" rtlCol="0" spcCol="0" tIns="45720" upright="0" vert="horz" vertOverflow="overflow" wrap="square">
            <a:spAutoFit/>
          </a:bodyPr>
          <a:p>
            <a:pPr algn="l"/>
            <a:r>
              <a:rPr b="1" sz="2400"/>
              <a:t>Data collection:</a:t>
            </a:r>
            <a:endParaRPr sz="2400"/>
          </a:p>
          <a:p>
            <a:pPr algn="l" indent="-349965" marL="349965">
              <a:buAutoNum type="arabicParenR"/>
            </a:pPr>
            <a:r>
              <a:rPr sz="2200"/>
              <a:t>Name</a:t>
            </a:r>
            <a:endParaRPr sz="2200"/>
          </a:p>
          <a:p>
            <a:pPr algn="l" indent="-349965" marL="349965">
              <a:buAutoNum type="arabicParenR"/>
            </a:pPr>
            <a:r>
              <a:rPr sz="2200"/>
              <a:t>Emp ID</a:t>
            </a:r>
            <a:endParaRPr sz="2200"/>
          </a:p>
          <a:p>
            <a:pPr algn="l"/>
            <a:r>
              <a:rPr b="1" sz="2400"/>
              <a:t>Feature collection:</a:t>
            </a:r>
            <a:endParaRPr sz="2600"/>
          </a:p>
          <a:p>
            <a:pPr algn="l" indent="-371994" marL="371994">
              <a:buAutoNum type="arabicParenR"/>
            </a:pPr>
            <a:r>
              <a:rPr sz="2200"/>
              <a:t>Start date</a:t>
            </a:r>
            <a:endParaRPr sz="2200"/>
          </a:p>
          <a:p>
            <a:pPr algn="l" indent="-371993" marL="371993">
              <a:buAutoNum type="arabicParenR"/>
            </a:pPr>
            <a:r>
              <a:rPr sz="2200"/>
              <a:t>FTE</a:t>
            </a:r>
            <a:endParaRPr sz="2200"/>
          </a:p>
          <a:p>
            <a:pPr algn="l" indent="-371993" marL="371993">
              <a:buAutoNum type="arabicParenR"/>
            </a:pPr>
            <a:r>
              <a:rPr sz="2200"/>
              <a:t>Employee type</a:t>
            </a:r>
            <a:endParaRPr sz="2200"/>
          </a:p>
          <a:p>
            <a:pPr algn="l"/>
            <a:r>
              <a:rPr b="1" sz="2400"/>
              <a:t>Data cleaning:</a:t>
            </a:r>
            <a:endParaRPr sz="2400"/>
          </a:p>
          <a:p>
            <a:pPr algn="l" indent="-349965" marL="349965">
              <a:buAutoNum type="arabicParenR"/>
            </a:pPr>
            <a:r>
              <a:rPr sz="2200"/>
              <a:t>Gender</a:t>
            </a:r>
            <a:endParaRPr sz="2200"/>
          </a:p>
          <a:p>
            <a:pPr algn="l" indent="-349965" marL="349965">
              <a:buAutoNum type="arabicParenR"/>
            </a:pPr>
            <a:r>
              <a:rPr sz="2200"/>
              <a:t>Current Employee Rating</a:t>
            </a:r>
            <a:endParaRPr sz="2200"/>
          </a:p>
          <a:p>
            <a:pPr algn="l"/>
            <a:endParaRPr sz="2600"/>
          </a:p>
        </p:txBody>
      </p:sp>
      <p:pic>
        <p:nvPicPr>
          <p:cNvPr id="2097169" name=""/>
          <p:cNvPicPr>
            <a:picLocks noChangeAspect="1"/>
          </p:cNvPicPr>
          <p:nvPr/>
        </p:nvPicPr>
        <p:blipFill>
          <a:blip xmlns:r="http://schemas.openxmlformats.org/officeDocument/2006/relationships" r:embed="rId2"/>
          <a:stretch>
            <a:fillRect/>
          </a:stretch>
        </p:blipFill>
        <p:spPr bwMode="auto">
          <a:xfrm flipH="0" flipV="0">
            <a:off x="5070181" y="1255429"/>
            <a:ext cx="5235136" cy="2938220"/>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1" showMasterPhAnim="0">
  <p:cSld name="">
    <p:spTree>
      <p:nvGrpSpPr>
        <p:cNvPr id="48" name=""/>
        <p:cNvGrpSpPr/>
        <p:nvPr/>
      </p:nvGrpSpPr>
      <p:grpSpPr bwMode="auto">
        <a:xfrm>
          <a:off x="0" y="0"/>
          <a:ext cx="0" cy="0"/>
          <a:chOff x="0" y="0"/>
          <a:chExt cx="0" cy="0"/>
        </a:xfrm>
      </p:grpSpPr>
      <p:sp>
        <p:nvSpPr>
          <p:cNvPr id="1048683" name="Заголовок 1"/>
          <p:cNvSpPr>
            <a:spLocks noGrp="1"/>
          </p:cNvSpPr>
          <p:nvPr>
            <p:ph type="title"/>
          </p:nvPr>
        </p:nvSpPr>
        <p:spPr bwMode="auto"/>
        <p:txBody>
          <a:bodyPr/>
          <a:p>
            <a:r>
              <a:t>.</a:t>
            </a:r>
          </a:p>
        </p:txBody>
      </p:sp>
      <p:sp>
        <p:nvSpPr>
          <p:cNvPr id="1048684" name="Объект 2"/>
          <p:cNvSpPr>
            <a:spLocks noGrp="1"/>
          </p:cNvSpPr>
          <p:nvPr>
            <p:ph idx="1"/>
          </p:nvPr>
        </p:nvSpPr>
        <p:spPr bwMode="auto">
          <a:xfrm flipH="0" flipV="0">
            <a:off x="2535996" y="959145"/>
            <a:ext cx="9998901" cy="5353184"/>
          </a:xfrm>
        </p:spPr>
        <p:txBody>
          <a:bodyPr anchor="t" anchorCtr="0" bIns="45720" compatLnSpc="0" forceAA="0" fromWordArt="0" horzOverflow="overflow" lIns="91440" numCol="1" rIns="91440" rtlCol="0" spcCol="0" tIns="45720" upright="0" vert="horz" vertOverflow="overflow" wrap="square">
            <a:normAutofit/>
          </a:bodyPr>
          <a:p>
            <a:pPr algn="l" indent="0" marL="0">
              <a:buFont typeface="Arial"/>
              <a:buNone/>
            </a:pPr>
            <a:r>
              <a:rPr b="1" cap="none" sz="2800" i="0" lang="en-US" spc="0" strike="noStrike" u="none">
                <a:solidFill>
                  <a:schemeClr val="tx1"/>
                </a:solidFill>
                <a:latin typeface="+mn-lt"/>
                <a:ea typeface="+mn-ea"/>
                <a:cs typeface="+mn-cs"/>
              </a:rPr>
              <a:t>P</a:t>
            </a:r>
            <a:r>
              <a:rPr b="1" cap="none" sz="2800" i="0" lang="en-US" spc="0" strike="noStrike" u="none">
                <a:solidFill>
                  <a:schemeClr val="tx1"/>
                </a:solidFill>
                <a:latin typeface="Arial"/>
                <a:ea typeface="Arial"/>
                <a:cs typeface="Arial"/>
              </a:rPr>
              <a:t>erformance level</a:t>
            </a:r>
            <a:r>
              <a:rPr b="1" cap="none" sz="2800" i="0" lang="en-US" spc="0" strike="noStrike" u="none">
                <a:solidFill>
                  <a:schemeClr val="tx1"/>
                </a:solidFill>
                <a:latin typeface="+mn-lt"/>
                <a:ea typeface="+mn-ea"/>
                <a:cs typeface="+mn-cs"/>
              </a:rPr>
              <a:t> </a:t>
            </a:r>
            <a:r>
              <a:rPr b="1" cap="none" sz="2800" i="0" lang="en-US" spc="0" strike="noStrike" u="none">
                <a:solidFill>
                  <a:schemeClr val="tx1"/>
                </a:solidFill>
                <a:latin typeface="Arial"/>
                <a:ea typeface="Arial"/>
                <a:cs typeface="Arial"/>
              </a:rPr>
              <a:t>using formula:</a:t>
            </a:r>
            <a:endParaRPr sz="2800"/>
          </a:p>
          <a:p>
            <a:pPr algn="l" indent="-349965" marL="349965">
              <a:buAutoNum type="arabicParenR"/>
            </a:pPr>
            <a:r>
              <a:rPr b="0" cap="none" sz="2600" i="0" lang="en-US" spc="0" strike="noStrike" u="none">
                <a:solidFill>
                  <a:schemeClr val="tx1"/>
                </a:solidFill>
                <a:latin typeface="+mn-lt"/>
                <a:ea typeface="+mn-ea"/>
                <a:cs typeface="+mn-cs"/>
              </a:rPr>
              <a:t>Low</a:t>
            </a:r>
            <a:endParaRPr sz="2600"/>
          </a:p>
          <a:p>
            <a:pPr algn="l" indent="-349965" marL="349965">
              <a:buAutoNum type="arabicParenR"/>
            </a:pPr>
            <a:r>
              <a:rPr b="0" cap="none" sz="2600" i="0" lang="en-US" spc="0" strike="noStrike" u="none">
                <a:solidFill>
                  <a:schemeClr val="tx1"/>
                </a:solidFill>
                <a:latin typeface="+mn-lt"/>
                <a:ea typeface="+mn-ea"/>
                <a:cs typeface="+mn-cs"/>
              </a:rPr>
              <a:t>Med</a:t>
            </a:r>
            <a:endParaRPr sz="2600"/>
          </a:p>
          <a:p>
            <a:pPr algn="l" indent="-349965" marL="349965">
              <a:buAutoNum type="arabicParenR"/>
            </a:pPr>
            <a:r>
              <a:rPr b="0" cap="none" sz="2600" i="0" lang="en-US" spc="0" strike="noStrike" u="none">
                <a:solidFill>
                  <a:schemeClr val="tx1"/>
                </a:solidFill>
                <a:latin typeface="+mn-lt"/>
                <a:ea typeface="+mn-ea"/>
                <a:cs typeface="+mn-cs"/>
              </a:rPr>
              <a:t>High</a:t>
            </a:r>
            <a:endParaRPr b="0" cap="none" sz="2600" i="0" spc="0" strike="noStrike" u="none">
              <a:solidFill>
                <a:schemeClr val="tx1"/>
              </a:solidFill>
              <a:latin typeface="Times New Roman"/>
              <a:cs typeface="Times New Roman"/>
            </a:endParaRPr>
          </a:p>
          <a:p>
            <a:pPr algn="l" indent="-349965" marL="349965">
              <a:buAutoNum type="arabicParenR"/>
            </a:pPr>
            <a:r>
              <a:rPr b="0" cap="none" sz="2600" i="0" lang="en-US" spc="0" strike="noStrike" u="none">
                <a:solidFill>
                  <a:schemeClr val="tx1"/>
                </a:solidFill>
                <a:latin typeface="Arial"/>
                <a:ea typeface="Arial"/>
                <a:cs typeface="Arial"/>
              </a:rPr>
              <a:t>Very High</a:t>
            </a:r>
            <a:endParaRPr b="0" cap="none" sz="2600" i="0" spc="0" strike="noStrike" u="none">
              <a:solidFill>
                <a:schemeClr val="tx1"/>
              </a:solidFill>
              <a:latin typeface="Times New Roman"/>
              <a:cs typeface="Times New Roman"/>
            </a:endParaRPr>
          </a:p>
          <a:p>
            <a:pPr algn="l" indent="0" marL="0">
              <a:buFont typeface="Arial"/>
              <a:buNone/>
            </a:pPr>
            <a:r>
              <a:rPr b="1" cap="none" sz="2800" i="0" lang="en-US" spc="0" strike="noStrike" u="none">
                <a:solidFill>
                  <a:schemeClr val="tx1"/>
                </a:solidFill>
                <a:latin typeface="Arial"/>
                <a:ea typeface="Arial"/>
                <a:cs typeface="Arial"/>
              </a:rPr>
              <a:t>Conditional format:</a:t>
            </a:r>
            <a:endParaRPr b="0" cap="none" sz="2800" i="0" spc="0" strike="noStrike" u="none">
              <a:solidFill>
                <a:schemeClr val="tx1"/>
              </a:solidFill>
              <a:latin typeface="Times New Roman"/>
              <a:cs typeface="Times New Roman"/>
            </a:endParaRPr>
          </a:p>
          <a:p>
            <a:pPr algn="l" indent="-327936" marL="327936">
              <a:buFont typeface="Arial"/>
              <a:buAutoNum type="arabicParenR"/>
            </a:pPr>
            <a:r>
              <a:rPr b="0" cap="none" sz="2600" i="0" lang="en-US" spc="0" strike="noStrike" u="none">
                <a:solidFill>
                  <a:schemeClr val="tx1"/>
                </a:solidFill>
                <a:latin typeface="Arial"/>
                <a:ea typeface="Arial"/>
                <a:cs typeface="Arial"/>
              </a:rPr>
              <a:t>Found the missing values</a:t>
            </a:r>
            <a:endParaRPr b="0" cap="none" sz="2600" i="0" spc="0" strike="noStrike" u="none">
              <a:solidFill>
                <a:schemeClr val="tx1"/>
              </a:solidFill>
              <a:latin typeface="Times New Roman"/>
              <a:cs typeface="Times New Roman"/>
            </a:endParaRPr>
          </a:p>
          <a:p>
            <a:pPr algn="l" indent="-327936" marL="327936">
              <a:buFont typeface="Arial"/>
              <a:buAutoNum type="arabicParenR"/>
            </a:pPr>
            <a:r>
              <a:rPr b="0" cap="none" sz="2600" i="0" lang="en-US" spc="0" strike="noStrike" u="none">
                <a:solidFill>
                  <a:schemeClr val="tx1"/>
                </a:solidFill>
                <a:latin typeface="Arial"/>
                <a:ea typeface="Arial"/>
                <a:cs typeface="Arial"/>
              </a:rPr>
              <a:t>And Highlighted </a:t>
            </a:r>
            <a:endParaRPr b="0" cap="none" sz="2600" i="0" spc="0" strike="noStrike" u="none">
              <a:solidFill>
                <a:schemeClr val="tx1"/>
              </a:solidFill>
              <a:latin typeface="Times New Roman"/>
              <a:cs typeface="Times New Roman"/>
            </a:endParaRPr>
          </a:p>
          <a:p>
            <a:pPr algn="l" indent="0" marL="0">
              <a:buFont typeface="Arial"/>
              <a:buNone/>
            </a:pPr>
            <a:r>
              <a:rPr b="1" cap="none" sz="2800" i="0" lang="en-US" spc="0" strike="noStrike" u="none">
                <a:solidFill>
                  <a:schemeClr val="tx1"/>
                </a:solidFill>
                <a:latin typeface="Arial"/>
                <a:ea typeface="Arial"/>
                <a:cs typeface="Arial"/>
              </a:rPr>
              <a:t>Filter:</a:t>
            </a:r>
            <a:endParaRPr b="0" cap="none" sz="2600" i="0" spc="0" strike="noStrike" u="none">
              <a:solidFill>
                <a:schemeClr val="tx1"/>
              </a:solidFill>
              <a:latin typeface="Times New Roman"/>
              <a:cs typeface="Times New Roman"/>
            </a:endParaRPr>
          </a:p>
          <a:p>
            <a:pPr algn="l" indent="-316922" marL="316922">
              <a:buFont typeface="Arial"/>
              <a:buAutoNum type="arabicParenR"/>
            </a:pPr>
            <a:r>
              <a:rPr b="0" cap="none" sz="2600" i="0" lang="en-US" spc="0" strike="noStrike" u="none">
                <a:solidFill>
                  <a:schemeClr val="tx1"/>
                </a:solidFill>
                <a:latin typeface="Arial"/>
                <a:ea typeface="Arial"/>
                <a:cs typeface="Arial"/>
              </a:rPr>
              <a:t>Select the missing blocks</a:t>
            </a:r>
            <a:endParaRPr b="0" cap="none" sz="2600" i="0" spc="0" strike="noStrike" u="none">
              <a:solidFill>
                <a:schemeClr val="tx1"/>
              </a:solidFill>
              <a:latin typeface="Times New Roman"/>
              <a:cs typeface="Times New Roman"/>
            </a:endParaRPr>
          </a:p>
          <a:p>
            <a:pPr algn="l" indent="-316922" marL="316922">
              <a:buFont typeface="Arial"/>
              <a:buAutoNum type="arabicParenR"/>
            </a:pPr>
            <a:r>
              <a:rPr b="0" cap="none" sz="2600" i="0" lang="en-US" spc="0" strike="noStrike" u="none">
                <a:solidFill>
                  <a:schemeClr val="tx1"/>
                </a:solidFill>
                <a:latin typeface="Arial"/>
                <a:ea typeface="Arial"/>
                <a:cs typeface="Arial"/>
              </a:rPr>
              <a:t>Omitted the blank cell</a:t>
            </a:r>
            <a:endParaRPr b="0" cap="none" sz="2200" i="0" lang="en-US" spc="0" strike="noStrike" u="none">
              <a:solidFill>
                <a:schemeClr val="tx1"/>
              </a:solidFill>
              <a:latin typeface="Times New Roman"/>
              <a:cs typeface="Times New Roman"/>
            </a:endParaRPr>
          </a:p>
          <a:p>
            <a:pPr algn="l" indent="0" marL="0">
              <a:buFont typeface="Arial"/>
              <a:buNone/>
            </a:pPr>
            <a:endParaRPr b="0" cap="none" sz="2200" i="0" lang="en-US" spc="0" strike="noStrike" u="none">
              <a:solidFill>
                <a:schemeClr val="tx1"/>
              </a:solidFill>
              <a:latin typeface="Times New Roman"/>
              <a:cs typeface="Times New Roman"/>
            </a:endParaRPr>
          </a:p>
          <a:p>
            <a:pPr algn="l" indent="0" marL="0">
              <a:buFont typeface="Arial"/>
              <a:buNone/>
            </a:pPr>
            <a:endParaRPr b="0" cap="none" sz="2200" i="0" lang="en-US" spc="0" strike="noStrike" u="none">
              <a:solidFill>
                <a:schemeClr val="tx1"/>
              </a:solidFill>
              <a:latin typeface="Times New Roman"/>
              <a:cs typeface="Times New Roman"/>
            </a:endParaRPr>
          </a:p>
          <a:p>
            <a:pPr algn="l" indent="-349965" marL="349965">
              <a:buAutoNum type="arabicParenR"/>
            </a:pPr>
            <a:endParaRPr sz="2200" lang="en-US"/>
          </a:p>
          <a:p>
            <a:pPr indent="0" marL="0">
              <a:buFont typeface="Arial"/>
              <a:buNone/>
            </a:p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1" showMasterPhAnim="0">
  <p:cSld name="">
    <p:spTree>
      <p:nvGrpSpPr>
        <p:cNvPr id="49" name=""/>
        <p:cNvGrpSpPr/>
        <p:nvPr/>
      </p:nvGrpSpPr>
      <p:grpSpPr bwMode="auto">
        <a:xfrm>
          <a:off x="0" y="0"/>
          <a:ext cx="0" cy="0"/>
          <a:chOff x="0" y="0"/>
          <a:chExt cx="0" cy="0"/>
        </a:xfrm>
      </p:grpSpPr>
      <p:sp>
        <p:nvSpPr>
          <p:cNvPr id="1048685" name="Заголовок 1"/>
          <p:cNvSpPr>
            <a:spLocks noGrp="1"/>
          </p:cNvSpPr>
          <p:nvPr>
            <p:ph type="title"/>
          </p:nvPr>
        </p:nvSpPr>
        <p:spPr bwMode="auto">
          <a:xfrm flipH="0" flipV="0">
            <a:off x="4650362" y="5280627"/>
            <a:ext cx="2131016" cy="629618"/>
          </a:xfrm>
        </p:spPr>
        <p:txBody>
          <a:bodyPr/>
          <a:p>
            <a:r>
              <a:rPr sz="1200"/>
              <a:t>figure: PIVOT TABLE</a:t>
            </a:r>
          </a:p>
        </p:txBody>
      </p:sp>
      <p:sp>
        <p:nvSpPr>
          <p:cNvPr id="1048686" name="Объект 2"/>
          <p:cNvSpPr>
            <a:spLocks noGrp="1"/>
          </p:cNvSpPr>
          <p:nvPr>
            <p:ph idx="1"/>
          </p:nvPr>
        </p:nvSpPr>
        <p:spPr bwMode="auto">
          <a:xfrm>
            <a:off x="2196971" y="873716"/>
            <a:ext cx="9998901" cy="4525960"/>
          </a:xfrm>
        </p:spPr>
        <p:txBody>
          <a:bodyPr/>
          <a:p>
            <a:pPr indent="0" marL="0">
              <a:buFont typeface="Arial"/>
              <a:buNone/>
            </a:pPr>
            <a:endParaRPr sz="2600"/>
          </a:p>
          <a:p>
            <a:pPr indent="0" marL="0">
              <a:buFont typeface="Arial"/>
              <a:buNone/>
            </a:pPr>
            <a:r>
              <a:rPr b="1" cap="none" sz="2600" i="0" lang="en-US" spc="0" strike="noStrike" u="none">
                <a:solidFill>
                  <a:schemeClr val="tx1"/>
                </a:solidFill>
                <a:latin typeface="Arial"/>
                <a:ea typeface="Arial"/>
                <a:cs typeface="Arial"/>
              </a:rPr>
              <a:t>Pivot Table:</a:t>
            </a:r>
            <a:endParaRPr sz="2600"/>
          </a:p>
          <a:p>
            <a:pPr indent="-438079" marL="438079">
              <a:buFont typeface="Arial"/>
              <a:buAutoNum type="arabicParenR"/>
            </a:pPr>
            <a:r>
              <a:rPr b="0" cap="none" sz="2600" i="0" lang="en-US" spc="0" strike="noStrike" u="none">
                <a:solidFill>
                  <a:schemeClr val="tx1"/>
                </a:solidFill>
                <a:latin typeface="Arial"/>
                <a:ea typeface="Arial"/>
                <a:cs typeface="Arial"/>
              </a:rPr>
              <a:t>Summary of the data.</a:t>
            </a:r>
            <a:endParaRPr b="0" cap="none" sz="2600" i="0" spc="0" strike="noStrike" u="none">
              <a:solidFill>
                <a:schemeClr val="tx1"/>
              </a:solidFill>
              <a:latin typeface="Times New Roman"/>
              <a:cs typeface="Times New Roman"/>
            </a:endParaRPr>
          </a:p>
          <a:p>
            <a:pPr indent="-438079" marL="438079">
              <a:buFont typeface="Arial"/>
              <a:buAutoNum type="arabicParenR"/>
            </a:pPr>
            <a:r>
              <a:rPr b="0" cap="none" sz="2600" i="0" lang="en-US" spc="0" strike="noStrike" u="none">
                <a:solidFill>
                  <a:schemeClr val="tx1"/>
                </a:solidFill>
                <a:latin typeface="Arial"/>
                <a:ea typeface="Arial"/>
                <a:cs typeface="Arial"/>
              </a:rPr>
              <a:t>Like Employee type and performances.</a:t>
            </a:r>
            <a:endParaRPr b="0" cap="none" sz="2600" i="0" spc="0" strike="noStrike" u="none">
              <a:solidFill>
                <a:schemeClr val="tx1"/>
              </a:solidFill>
              <a:latin typeface="Times New Roman"/>
              <a:cs typeface="Times New Roman"/>
            </a:endParaRPr>
          </a:p>
          <a:p>
            <a:pPr indent="0" marL="0">
              <a:buFont typeface="Arial"/>
              <a:buNone/>
            </a:pPr>
          </a:p>
        </p:txBody>
      </p:sp>
      <p:graphicFrame>
        <p:nvGraphicFramePr>
          <p:cNvPr id="4194304" name=""/>
          <p:cNvGraphicFramePr>
            <a:graphicFrameLocks/>
          </p:cNvGraphicFramePr>
          <p:nvPr/>
        </p:nvGraphicFramePr>
        <p:xfrm>
          <a:off x="3666381" y="2766031"/>
          <a:ext cx="4229720" cy="2514596"/>
        </p:xfrm>
        <a:graphic>
          <a:graphicData uri="http://schemas.openxmlformats.org/drawingml/2006/table">
            <a:tbl>
              <a:tblPr firstRow="1" firstCol="1" lastRow="0" lastCol="0" bandRow="1" bandCol="0">
                <a:tableStyleId>{11E35225-9873-22B2-4A75-38D1035FF16A}</a:tableStyleId>
              </a:tblPr>
              <a:tblGrid>
                <a:gridCol w="1000689"/>
                <a:gridCol w="1145119"/>
                <a:gridCol w="309491"/>
                <a:gridCol w="340440"/>
                <a:gridCol w="649932"/>
                <a:gridCol w="784045"/>
              </a:tblGrid>
              <a:tr h="304867">
                <a:tc>
                  <a:txBody>
                    <a:bodyPr/>
                    <a:p>
                      <a:r>
                        <a:rPr b="0" sz="110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r>
              <a:tr h="304867">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r>
              <a:tr h="371204">
                <a:tc>
                  <a:txBody>
                    <a:bodyPr/>
                    <a:p>
                      <a:r>
                        <a:rPr b="0" sz="110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r>
              <a:tr h="371204">
                <a:tc>
                  <a:txBody>
                    <a:bodyPr/>
                    <a:p>
                      <a:r>
                        <a:rPr b="0" sz="110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r>
              <a:tr h="304867">
                <a:tc>
                  <a:txBody>
                    <a:bodyPr/>
                    <a:p>
                      <a:pPr algn="l"/>
                      <a:r>
                        <a:rPr b="0" sz="110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tr>
              <a:tr h="203288">
                <a:tc>
                  <a:txBody>
                    <a:bodyPr/>
                    <a:p>
                      <a:pPr algn="l"/>
                      <a:r>
                        <a:rPr b="0" sz="110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tr>
              <a:tr h="203288">
                <a:tc>
                  <a:txBody>
                    <a:bodyPr/>
                    <a:p>
                      <a:pPr algn="l"/>
                      <a:r>
                        <a:rPr b="0" sz="110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tr>
              <a:tr h="203288">
                <a:tc>
                  <a:txBody>
                    <a:bodyPr/>
                    <a:p>
                      <a:pPr algn="l"/>
                      <a:r>
                        <a:rPr b="0" sz="110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tr>
              <a:tr h="304867">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1" showMasterPhAnim="0">
  <p:cSld name="">
    <p:spTree>
      <p:nvGrpSpPr>
        <p:cNvPr id="50" name=""/>
        <p:cNvGrpSpPr/>
        <p:nvPr/>
      </p:nvGrpSpPr>
      <p:grpSpPr bwMode="auto">
        <a:xfrm>
          <a:off x="0" y="0"/>
          <a:ext cx="0" cy="0"/>
          <a:chOff x="0" y="0"/>
          <a:chExt cx="0" cy="0"/>
        </a:xfrm>
      </p:grpSpPr>
      <p:sp>
        <p:nvSpPr>
          <p:cNvPr id="1048687" name="Заголовок 1"/>
          <p:cNvSpPr>
            <a:spLocks noGrp="1"/>
          </p:cNvSpPr>
          <p:nvPr>
            <p:ph type="title"/>
          </p:nvPr>
        </p:nvSpPr>
        <p:spPr bwMode="auto">
          <a:xfrm flipH="0" flipV="0">
            <a:off x="4809236" y="5682711"/>
            <a:ext cx="1533686" cy="694006"/>
          </a:xfrm>
        </p:spPr>
        <p:txBody>
          <a:bodyPr anchor="ctr" anchorCtr="0" bIns="45720" compatLnSpc="0" forceAA="0" fromWordArt="0" horzOverflow="overflow" lIns="91440" numCol="1" rIns="91440" rtlCol="0" spcCol="0" tIns="45720" upright="0" vert="horz" vertOverflow="overflow" wrap="square">
            <a:normAutofit/>
          </a:bodyPr>
          <a:p>
            <a:r>
              <a:rPr sz="2200"/>
              <a:t>fig: Graph</a:t>
            </a:r>
            <a:endParaRPr sz="2200"/>
          </a:p>
        </p:txBody>
      </p:sp>
      <p:sp>
        <p:nvSpPr>
          <p:cNvPr id="1048688" name="Объект 2"/>
          <p:cNvSpPr>
            <a:spLocks noGrp="1"/>
          </p:cNvSpPr>
          <p:nvPr>
            <p:ph idx="1"/>
          </p:nvPr>
        </p:nvSpPr>
        <p:spPr bwMode="auto">
          <a:xfrm>
            <a:off x="2100107" y="1002869"/>
            <a:ext cx="9998901" cy="4525960"/>
          </a:xfrm>
        </p:spPr>
        <p:txBody>
          <a:bodyPr/>
          <a:p>
            <a:pPr indent="0" marL="0">
              <a:buFont typeface="Arial"/>
              <a:buNone/>
            </a:pPr>
            <a:r>
              <a:rPr b="1" cap="none" sz="3200" i="0" lang="en-US" spc="0" strike="noStrike" u="none">
                <a:solidFill>
                  <a:schemeClr val="tx1"/>
                </a:solidFill>
                <a:latin typeface="Arial"/>
                <a:ea typeface="Arial"/>
                <a:cs typeface="Arial"/>
              </a:rPr>
              <a:t>Graph:</a:t>
            </a:r>
            <a:endParaRPr b="1" cap="none" sz="3200" i="0" spc="0" strike="noStrike" u="none">
              <a:solidFill>
                <a:schemeClr val="tx1"/>
              </a:solidFill>
              <a:latin typeface="Times New Roman"/>
              <a:cs typeface="Times New Roman"/>
            </a:endParaRPr>
          </a:p>
          <a:p>
            <a:pPr indent="-438079" marL="438079">
              <a:buFont typeface="Arial"/>
              <a:buAutoNum type="arabicParenR"/>
            </a:pPr>
            <a:r>
              <a:rPr b="0" cap="none" sz="3200" i="0" lang="en-US" spc="0" strike="noStrike" u="none">
                <a:solidFill>
                  <a:schemeClr val="tx1"/>
                </a:solidFill>
                <a:latin typeface="Arial"/>
                <a:ea typeface="Arial"/>
                <a:cs typeface="Arial"/>
              </a:rPr>
              <a:t>Data visualisation.</a:t>
            </a:r>
            <a:endParaRPr b="0" cap="none" sz="3200" i="0" spc="0" strike="noStrike" u="none">
              <a:solidFill>
                <a:schemeClr val="tx1"/>
              </a:solidFill>
              <a:latin typeface="Times New Roman"/>
              <a:cs typeface="Times New Roman"/>
            </a:endParaRPr>
          </a:p>
          <a:p>
            <a:pPr indent="-438079" marL="438079">
              <a:buFont typeface="Arial"/>
              <a:buAutoNum type="arabicParenR"/>
            </a:pPr>
            <a:r>
              <a:rPr b="0" cap="none" sz="3200" i="0" lang="en-US" spc="0" strike="noStrike" u="none">
                <a:solidFill>
                  <a:schemeClr val="tx1"/>
                </a:solidFill>
                <a:latin typeface="Arial"/>
                <a:ea typeface="Arial"/>
                <a:cs typeface="Arial"/>
              </a:rPr>
              <a:t>Pictorial Representatio</a:t>
            </a:r>
            <a:r>
              <a:rPr b="0" cap="none" sz="3200" i="0" lang="en-US" spc="0" strike="noStrike" u="none">
                <a:solidFill>
                  <a:schemeClr val="tx1"/>
                </a:solidFill>
                <a:latin typeface="Arial"/>
                <a:ea typeface="Arial"/>
                <a:cs typeface="Arial"/>
              </a:rPr>
              <a:t>n.</a:t>
            </a:r>
            <a:endParaRPr b="0" cap="none" sz="3200" i="0" spc="0" strike="noStrike" u="none">
              <a:solidFill>
                <a:schemeClr val="tx1"/>
              </a:solidFill>
              <a:latin typeface="Times New Roman"/>
              <a:cs typeface="Times New Roman"/>
            </a:endParaRPr>
          </a:p>
          <a:p>
            <a:pPr indent="0" marL="0">
              <a:buFont typeface="Arial"/>
              <a:buNone/>
            </a:pPr>
          </a:p>
        </p:txBody>
      </p:sp>
      <p:graphicFrame>
        <p:nvGraphicFramePr>
          <p:cNvPr id="4194305" name=""/>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1" showMasterPhAnim="0">
  <p:cSld name="">
    <p:spTree>
      <p:nvGrpSpPr>
        <p:cNvPr id="51" name=""/>
        <p:cNvGrpSpPr/>
        <p:nvPr/>
      </p:nvGrpSpPr>
      <p:grpSpPr bwMode="auto">
        <a:xfrm>
          <a:off x="0" y="0"/>
          <a:ext cx="0" cy="0"/>
          <a:chOff x="0" y="0"/>
          <a:chExt cx="0" cy="0"/>
        </a:xfrm>
      </p:grpSpPr>
      <p:sp>
        <p:nvSpPr>
          <p:cNvPr id="1048689" name="Заголовок 1"/>
          <p:cNvSpPr>
            <a:spLocks noGrp="1"/>
          </p:cNvSpPr>
          <p:nvPr>
            <p:ph type="title"/>
          </p:nvPr>
        </p:nvSpPr>
        <p:spPr bwMode="auto">
          <a:xfrm flipH="0" flipV="0">
            <a:off x="6936540" y="5133813"/>
            <a:ext cx="1878160" cy="564854"/>
          </a:xfrm>
        </p:spPr>
        <p:txBody>
          <a:bodyPr anchor="ctr" anchorCtr="0" bIns="45720" compatLnSpc="0" forceAA="0" fromWordArt="0" horzOverflow="overflow" lIns="91440" numCol="1" rIns="91440" rtlCol="0" spcCol="0" tIns="45720" upright="0" vert="horz" vertOverflow="overflow" wrap="square">
            <a:normAutofit/>
          </a:bodyPr>
          <a:p>
            <a:r>
              <a:rPr sz="1800"/>
              <a:t>fig:Slicer chart</a:t>
            </a:r>
            <a:endParaRPr sz="1800"/>
          </a:p>
        </p:txBody>
      </p:sp>
      <p:sp>
        <p:nvSpPr>
          <p:cNvPr id="1048690" name="Объект 2"/>
          <p:cNvSpPr>
            <a:spLocks noGrp="1"/>
          </p:cNvSpPr>
          <p:nvPr>
            <p:ph idx="1"/>
          </p:nvPr>
        </p:nvSpPr>
        <p:spPr bwMode="auto">
          <a:xfrm flipH="0" flipV="0">
            <a:off x="2051674" y="1164309"/>
            <a:ext cx="8459765" cy="3969503"/>
          </a:xfrm>
        </p:spPr>
        <p:txBody>
          <a:bodyPr/>
          <a:p>
            <a:pPr indent="0" marL="0">
              <a:buFont typeface="Arial"/>
              <a:buNone/>
            </a:pPr>
            <a:r>
              <a:rPr b="1" cap="none" sz="3200" i="0" lang="en-US" spc="0" strike="noStrike" u="none">
                <a:solidFill>
                  <a:schemeClr val="tx1"/>
                </a:solidFill>
                <a:latin typeface="Arial"/>
                <a:ea typeface="Arial"/>
                <a:cs typeface="Arial"/>
              </a:rPr>
              <a:t>Slicer:</a:t>
            </a:r>
            <a:endParaRPr b="0" cap="none" sz="3200" i="0" spc="0" strike="noStrike" u="none">
              <a:solidFill>
                <a:schemeClr val="tx1"/>
              </a:solidFill>
              <a:latin typeface="Times New Roman"/>
              <a:cs typeface="Times New Roman"/>
            </a:endParaRPr>
          </a:p>
          <a:p>
            <a:pPr indent="-327936" marL="327936">
              <a:buFont typeface="Arial"/>
              <a:buAutoNum type="arabicParenR"/>
            </a:pPr>
            <a:r>
              <a:rPr b="0" cap="none" sz="3200" i="0" lang="en-US" spc="0" strike="noStrike" u="none">
                <a:solidFill>
                  <a:schemeClr val="tx1"/>
                </a:solidFill>
                <a:latin typeface="Arial"/>
                <a:ea typeface="Arial"/>
                <a:cs typeface="Arial"/>
              </a:rPr>
              <a:t>Data can be viewed in chart.</a:t>
            </a:r>
            <a:endParaRPr b="0" cap="none" sz="3200" i="0" lang="en-US" spc="0" strike="noStrike" u="none">
              <a:solidFill>
                <a:schemeClr val="tx1"/>
              </a:solidFill>
              <a:latin typeface="Times New Roman"/>
              <a:cs typeface="Times New Roman"/>
            </a:endParaRPr>
          </a:p>
          <a:p>
            <a:pPr indent="-438080" marL="438080">
              <a:buFont typeface="Arial"/>
              <a:buAutoNum type="arabicParenR"/>
            </a:pPr>
            <a:r>
              <a:rPr b="0" cap="none" sz="3200" i="0" lang="en-US" spc="0" strike="noStrike" u="none">
                <a:solidFill>
                  <a:schemeClr val="tx1"/>
                </a:solidFill>
                <a:latin typeface="Arial"/>
                <a:ea typeface="Arial"/>
                <a:cs typeface="Arial"/>
              </a:rPr>
              <a:t>Can change the view of data types.</a:t>
            </a:r>
            <a:endParaRPr sz="3200"/>
          </a:p>
          <a:p>
            <a:pPr indent="0" marL="0">
              <a:buFont typeface="Arial"/>
              <a:buNone/>
            </a:pPr>
            <a:endParaRPr b="0" cap="none" sz="3200" i="0" spc="0" strike="noStrike" u="none">
              <a:solidFill>
                <a:schemeClr val="tx1"/>
              </a:solidFill>
              <a:latin typeface="Times New Roman"/>
              <a:cs typeface="Times New Roman"/>
            </a:endParaRPr>
          </a:p>
        </p:txBody>
      </p:sp>
      <p:pic>
        <p:nvPicPr>
          <p:cNvPr id="2097170" name=""/>
          <p:cNvPicPr>
            <a:picLocks noChangeAspect="1"/>
          </p:cNvPicPr>
          <p:nvPr/>
        </p:nvPicPr>
        <p:blipFill>
          <a:blip xmlns:r="http://schemas.openxmlformats.org/officeDocument/2006/relationships" r:embed="rId1"/>
          <a:stretch>
            <a:fillRect/>
          </a:stretch>
        </p:blipFill>
        <p:spPr bwMode="auto">
          <a:xfrm flipH="0" flipV="0">
            <a:off x="4837811" y="2953234"/>
            <a:ext cx="2003837" cy="2761765"/>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1" showMasterPhAnim="0">
  <p:cSld name="">
    <p:spTree>
      <p:nvGrpSpPr>
        <p:cNvPr id="52" name=""/>
        <p:cNvGrpSpPr/>
        <p:nvPr/>
      </p:nvGrpSpPr>
      <p:grpSpPr bwMode="auto">
        <a:xfrm>
          <a:off x="0" y="0"/>
          <a:ext cx="0" cy="0"/>
          <a:chOff x="0" y="0"/>
          <a:chExt cx="0" cy="0"/>
        </a:xfrm>
      </p:grpSpPr>
      <p:sp>
        <p:nvSpPr>
          <p:cNvPr id="1048691" name="object 3"/>
          <p:cNvSpPr/>
          <p:nvPr/>
        </p:nvSpPr>
        <p:spPr bwMode="auto">
          <a:xfrm flipH="0" flipV="0">
            <a:off x="12044481" y="6840855"/>
            <a:ext cx="90368" cy="45720"/>
          </a:xfrm>
          <a:custGeom>
            <a:avLst/>
            <a:ah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bwMode="auto">
          <a:xfrm flipH="0" flipV="0">
            <a:off x="6878999" y="1847849"/>
            <a:ext cx="131400" cy="171449"/>
          </a:xfrm>
          <a:custGeom>
            <a:avLst/>
            <a:ah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bwMode="auto">
          <a:xfrm>
            <a:off x="10838836" y="4163894"/>
            <a:ext cx="180975" cy="180975"/>
          </a:xfrm>
          <a:custGeom>
            <a:avLst/>
            <a:ah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2"/>
          <a:stretch>
            <a:fillRect/>
          </a:stretch>
        </p:blipFill>
        <p:spPr bwMode="auto">
          <a:xfrm>
            <a:off x="1666875" y="6467475"/>
            <a:ext cx="76200" cy="177800"/>
          </a:xfrm>
          <a:prstGeom prst="rect"/>
        </p:spPr>
      </p:pic>
      <p:sp>
        <p:nvSpPr>
          <p:cNvPr id="1048694" name="object 7"/>
          <p:cNvSpPr txBox="1">
            <a:spLocks noGrp="1"/>
          </p:cNvSpPr>
          <p:nvPr>
            <p:ph type="title"/>
          </p:nvPr>
        </p:nvSpPr>
        <p:spPr bwMode="auto">
          <a:xfrm flipH="0" flipV="0">
            <a:off x="888680" y="174617"/>
            <a:ext cx="3299560" cy="1804033"/>
          </a:xfrm>
          <a:prstGeom prst="rect"/>
        </p:spPr>
        <p:txBody>
          <a:bodyPr bIns="0" lIns="0" rIns="0" rtlCol="0" tIns="13334" vert="horz" wrap="square">
            <a:spAutoFit/>
          </a:bodyPr>
          <a:p>
            <a:pPr algn="l">
              <a:lnSpc>
                <a:spcPct val="100000"/>
              </a:lnSpc>
              <a:spcBef>
                <a:spcPts val="105"/>
              </a:spcBef>
            </a:pPr>
            <a:r>
              <a:rPr b="1" sz="4000" u="sng">
                <a:latin typeface="Asana Math"/>
                <a:cs typeface="Asana Math"/>
              </a:rPr>
              <a:t>R</a:t>
            </a:r>
            <a:r>
              <a:rPr b="1" sz="4000" spc="-40" u="sng">
                <a:latin typeface="Asana Math"/>
                <a:cs typeface="Asana Math"/>
              </a:rPr>
              <a:t>E</a:t>
            </a:r>
            <a:r>
              <a:rPr b="1" sz="4000" spc="15" u="sng">
                <a:latin typeface="Asana Math"/>
                <a:cs typeface="Asana Math"/>
              </a:rPr>
              <a:t>S</a:t>
            </a:r>
            <a:r>
              <a:rPr b="1" sz="4000" spc="-30" u="sng">
                <a:latin typeface="Asana Math"/>
                <a:cs typeface="Asana Math"/>
              </a:rPr>
              <a:t>U</a:t>
            </a:r>
            <a:r>
              <a:rPr b="1" sz="4000" spc="-405" u="sng">
                <a:latin typeface="Asana Math"/>
                <a:cs typeface="Asana Math"/>
              </a:rPr>
              <a:t>L</a:t>
            </a:r>
            <a:r>
              <a:rPr b="1" sz="4000" u="sng">
                <a:latin typeface="Asana Math"/>
                <a:cs typeface="Asana Math"/>
              </a:rPr>
              <a:t>TS</a:t>
            </a:r>
            <a:r>
              <a:rPr b="1" sz="4000">
                <a:latin typeface="Asana Math"/>
                <a:cs typeface="Asana Math"/>
              </a:rPr>
              <a:t>:</a:t>
            </a:r>
            <a:br>
              <a:rPr b="1" sz="4000">
                <a:latin typeface="Asana Math"/>
                <a:cs typeface="Asana Math"/>
              </a:rPr>
            </a:br>
            <a:br>
              <a:rPr b="1" sz="4000">
                <a:latin typeface="Asana Math"/>
                <a:cs typeface="Asana Math"/>
              </a:rPr>
            </a:br>
            <a:endParaRPr b="1" sz="2200"/>
          </a:p>
        </p:txBody>
      </p:sp>
      <p:sp>
        <p:nvSpPr>
          <p:cNvPr id="1048695" name="object 9"/>
          <p:cNvSpPr txBox="1"/>
          <p:nvPr/>
        </p:nvSpPr>
        <p:spPr bwMode="auto">
          <a:xfrm>
            <a:off x="11277215" y="6473335"/>
            <a:ext cx="229716" cy="174660"/>
          </a:xfrm>
          <a:prstGeom prst="rect"/>
        </p:spPr>
        <p:txBody>
          <a:bodyPr bIns="0" lIns="0" rIns="0" rtlCol="0" tIns="6985" vert="horz" wrap="square">
            <a:spAutoFit/>
          </a:bodyPr>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96" name=""/>
          <p:cNvSpPr/>
          <p:nvPr/>
        </p:nvSpPr>
        <p:spPr bwMode="auto">
          <a:xfrm rot="1677481" flipH="0" flipV="0">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97" name=""/>
          <p:cNvSpPr/>
          <p:nvPr/>
        </p:nvSpPr>
        <p:spPr bwMode="auto">
          <a:xfrm rot="19910601" flipH="0" flipV="0">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aphicFrame>
        <p:nvGraphicFramePr>
          <p:cNvPr id="4194306" name=""/>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1"/>
          </a:graphicData>
        </a:graphic>
      </p:graphicFrame>
      <p:sp>
        <p:nvSpPr>
          <p:cNvPr id="1048698" name=""/>
          <p:cNvSpPr txBox="1"/>
          <p:nvPr/>
        </p:nvSpPr>
        <p:spPr bwMode="auto">
          <a:xfrm flipH="0" flipV="0">
            <a:off x="2483365" y="4684137"/>
            <a:ext cx="7576112" cy="1615441"/>
          </a:xfrm>
          <a:prstGeom prst="rect"/>
          <a:noFill/>
        </p:spPr>
        <p:txBody>
          <a:bodyPr anchor="t" anchorCtr="0" bIns="45720" compatLnSpc="0" forceAA="0" fromWordArt="0" horzOverflow="overflow" lIns="91440" numCol="1" rIns="91440" rtlCol="0" spcCol="0" tIns="45720" upright="0" vert="horz" vertOverflow="overflow" wrap="square">
            <a:spAutoFit/>
          </a:bodyPr>
          <a:p>
            <a:pPr algn="l" indent="-283879" marL="283879">
              <a:buFont typeface="Arial"/>
              <a:buChar char="•"/>
            </a:pPr>
            <a:r>
              <a:rPr sz="2600"/>
              <a:t>Best performers among the various employee types.     </a:t>
            </a:r>
            <a:endParaRPr sz="2600"/>
          </a:p>
          <a:p>
            <a:pPr algn="l" indent="-283879" marL="283879">
              <a:buFont typeface="Arial"/>
              <a:buChar char="•"/>
            </a:pPr>
            <a:endParaRPr sz="2600"/>
          </a:p>
          <a:p>
            <a:pPr algn="l" indent="-283879" marL="283879">
              <a:buFont typeface="Arial"/>
              <a:buChar char="•"/>
            </a:pPr>
            <a:endParaRPr sz="260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1" showMasterPhAnim="0">
  <p:cSld name="">
    <p:spTree>
      <p:nvGrpSpPr>
        <p:cNvPr id="53"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p>
            <a:r>
              <a:t>.</a:t>
            </a:r>
          </a:p>
        </p:txBody>
      </p:sp>
      <p:sp>
        <p:nvSpPr>
          <p:cNvPr id="1048700" name="Объект 2"/>
          <p:cNvSpPr>
            <a:spLocks noGrp="1"/>
          </p:cNvSpPr>
          <p:nvPr>
            <p:ph idx="1"/>
          </p:nvPr>
        </p:nvSpPr>
        <p:spPr bwMode="auto">
          <a:xfrm flipH="0" flipV="0">
            <a:off x="2794302" y="1584055"/>
            <a:ext cx="7248960" cy="3888783"/>
          </a:xfrm>
        </p:spPr>
        <p:txBody>
          <a:bodyPr anchor="t" anchorCtr="0" bIns="45720" compatLnSpc="0" forceAA="0" fromWordArt="0" horzOverflow="overflow" lIns="91440" numCol="1" rIns="91440" rtlCol="0" spcCol="0" tIns="45720" upright="0" vert="horz" vertOverflow="overflow" wrap="square">
            <a:normAutofit/>
          </a:bodyPr>
          <a:p>
            <a:pPr algn="l" indent="-283878" marL="283878">
              <a:buFont typeface="Arial"/>
              <a:buChar char="•"/>
            </a:pPr>
            <a:r>
              <a:rPr b="0" cap="none" sz="2800" i="0" lang="en-US" spc="0" strike="noStrike" u="none">
                <a:solidFill>
                  <a:schemeClr val="tx1"/>
                </a:solidFill>
                <a:latin typeface="+mn-lt"/>
                <a:ea typeface="+mn-ea"/>
                <a:cs typeface="+mn-cs"/>
              </a:rPr>
              <a:t>Best Performances between the new comers and old employees.</a:t>
            </a:r>
            <a:endParaRPr sz="2800"/>
          </a:p>
          <a:p>
            <a:pPr algn="l" indent="-283878" marL="283878">
              <a:buFont typeface="Arial"/>
              <a:buChar char="•"/>
            </a:pPr>
            <a:r>
              <a:rPr b="0" cap="none" sz="2800" i="0" lang="en-US" spc="0" strike="noStrike" u="none">
                <a:solidFill>
                  <a:schemeClr val="tx1"/>
                </a:solidFill>
                <a:latin typeface="+mn-lt"/>
                <a:ea typeface="+mn-ea"/>
                <a:cs typeface="+mn-cs"/>
              </a:rPr>
              <a:t> Trend analysis of the organisations.</a:t>
            </a:r>
            <a:endParaRPr b="0" cap="none" sz="2800" i="0" lang="en-US" spc="0" strike="noStrike" u="none">
              <a:solidFill>
                <a:schemeClr val="tx1"/>
              </a:solidFill>
              <a:latin typeface="Times New Roman"/>
              <a:cs typeface="Times New Roman"/>
            </a:endParaRPr>
          </a:p>
          <a:p>
            <a:pPr algn="l" indent="-283878" marL="283878">
              <a:buFont typeface="Arial"/>
              <a:buChar char="•"/>
            </a:pPr>
            <a:r>
              <a:rPr b="0" cap="none" sz="2800" i="0" lang="en-US" spc="0" strike="noStrike" u="none">
                <a:solidFill>
                  <a:schemeClr val="tx1"/>
                </a:solidFill>
                <a:latin typeface="+mn-lt"/>
                <a:ea typeface="+mn-ea"/>
                <a:cs typeface="+mn-cs"/>
              </a:rPr>
              <a:t>Drawbacks in the Performances.</a:t>
            </a:r>
            <a:endParaRPr sz="2800"/>
          </a:p>
          <a:p>
            <a:pPr algn="l" indent="-283878" marL="283878">
              <a:buFont typeface="Arial"/>
              <a:buChar char="•"/>
            </a:pPr>
            <a:r>
              <a:rPr b="0" cap="none" sz="2800" i="0" lang="en-US" spc="0" strike="noStrike" u="none">
                <a:solidFill>
                  <a:schemeClr val="tx1"/>
                </a:solidFill>
                <a:latin typeface="+mn-lt"/>
                <a:ea typeface="+mn-ea"/>
                <a:cs typeface="+mn-cs"/>
              </a:rPr>
              <a:t>Convinience of the employees for their work  locations.</a:t>
            </a:r>
            <a:endParaRPr b="0" cap="none" sz="2800" i="0" lang="en-US" spc="0" strike="noStrike" u="none">
              <a:solidFill>
                <a:schemeClr val="tx1"/>
              </a:solidFill>
              <a:latin typeface="Times New Roman"/>
              <a:cs typeface="Times New Roman"/>
            </a:endParaRPr>
          </a:p>
          <a:p>
            <a:pPr algn="l" indent="-283878" marL="283878">
              <a:buFont typeface="Arial"/>
              <a:buChar char="•"/>
            </a:pPr>
            <a:r>
              <a:rPr b="0" cap="none" sz="2800" i="0" lang="en-US" spc="0" strike="noStrike" u="none">
                <a:solidFill>
                  <a:schemeClr val="tx1"/>
                </a:solidFill>
                <a:latin typeface="Arial"/>
                <a:ea typeface="Arial"/>
                <a:cs typeface="Arial"/>
              </a:rPr>
              <a:t>Analysation of profit through performances.</a:t>
            </a:r>
            <a:endParaRPr b="0" cap="none" sz="2800" i="0" lang="en-US" spc="0" strike="noStrike" u="none">
              <a:solidFill>
                <a:schemeClr val="tx1"/>
              </a:solidFill>
              <a:latin typeface="Times New Roman"/>
              <a:cs typeface="Times New Roman"/>
            </a:endParaRPr>
          </a:p>
          <a:p>
            <a:pPr algn="l" indent="-283878" marL="283878">
              <a:buFont typeface="Arial"/>
              <a:buChar char="•"/>
            </a:pPr>
            <a:endParaRPr b="0" cap="none" sz="2800" i="0" lang="en-US" spc="0" strike="noStrike" u="none">
              <a:solidFill>
                <a:schemeClr val="tx1"/>
              </a:solidFill>
              <a:latin typeface="Times New Roman"/>
              <a:cs typeface="Times New Roman"/>
            </a:endParaRPr>
          </a:p>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1" showMasterPhAnim="0">
  <p:cSld name="">
    <p:spTree>
      <p:nvGrpSpPr>
        <p:cNvPr id="54" name=""/>
        <p:cNvGrpSpPr/>
        <p:nvPr/>
      </p:nvGrpSpPr>
      <p:grpSpPr bwMode="auto">
        <a:xfrm>
          <a:off x="0" y="0"/>
          <a:ext cx="0" cy="0"/>
          <a:chOff x="0" y="0"/>
          <a:chExt cx="0" cy="0"/>
        </a:xfrm>
      </p:grpSpPr>
      <p:sp>
        <p:nvSpPr>
          <p:cNvPr id="1048701" name="Title 1"/>
          <p:cNvSpPr>
            <a:spLocks noGrp="1"/>
          </p:cNvSpPr>
          <p:nvPr>
            <p:ph type="title"/>
          </p:nvPr>
        </p:nvSpPr>
        <p:spPr bwMode="auto">
          <a:xfrm>
            <a:off x="650048" y="465138"/>
            <a:ext cx="9998901" cy="1143000"/>
          </a:xfrm>
        </p:spPr>
        <p:txBody>
          <a:bodyPr/>
          <a:p>
            <a:pPr algn="l"/>
            <a:r>
              <a:rPr sz="3600" lang="en-US" u="sng">
                <a:latin typeface="Asana Math"/>
                <a:cs typeface="Asana Math"/>
              </a:rPr>
              <a:t>CONCLUSION</a:t>
            </a:r>
            <a:r>
              <a:rPr sz="3600" lang="en-US">
                <a:latin typeface="Asana Math"/>
                <a:cs typeface="Asana Math"/>
              </a:rPr>
              <a:t>:</a:t>
            </a:r>
            <a:endParaRPr lang="en-IN">
              <a:latin typeface="Times New Roman"/>
              <a:cs typeface="Times New Roman"/>
            </a:endParaRPr>
          </a:p>
        </p:txBody>
      </p:sp>
      <p:sp>
        <p:nvSpPr>
          <p:cNvPr id="1048702" name=""/>
          <p:cNvSpPr txBox="1"/>
          <p:nvPr/>
        </p:nvSpPr>
        <p:spPr bwMode="auto">
          <a:xfrm flipH="0" flipV="0">
            <a:off x="1998672" y="1486416"/>
            <a:ext cx="7320012" cy="4663440"/>
          </a:xfrm>
          <a:prstGeom prst="rect"/>
          <a:noFill/>
        </p:spPr>
        <p:txBody>
          <a:bodyPr anchor="t" anchorCtr="0" bIns="45720" compatLnSpc="0" forceAA="0" fromWordArt="0" horzOverflow="overflow" lIns="91440" numCol="1" rIns="91440" rtlCol="0" spcCol="0" tIns="45720" upright="0" vert="horz" vertOverflow="overflow" wrap="square">
            <a:spAutoFit/>
          </a:bodyPr>
          <a:p>
            <a:pPr algn="l" indent="-283879" marL="283879">
              <a:buFont typeface="Wingdings"/>
              <a:buChar char="Ø"/>
            </a:pPr>
            <a:r>
              <a:rPr sz="2600"/>
              <a:t>Through this data analysis we can rectify the problems faced by the employees.</a:t>
            </a:r>
            <a:endParaRPr sz="2600"/>
          </a:p>
          <a:p>
            <a:pPr algn="l" indent="-283879" marL="283879">
              <a:buFont typeface="Wingdings"/>
              <a:buChar char="Ø"/>
            </a:pPr>
            <a:r>
              <a:rPr sz="2600"/>
              <a:t>Appreciating the best employees by giving them the incentives, bonus and promotions.</a:t>
            </a:r>
            <a:endParaRPr sz="2600"/>
          </a:p>
          <a:p>
            <a:pPr algn="l" indent="-283879" marL="283879">
              <a:buFont typeface="Wingdings"/>
              <a:buChar char="Ø"/>
            </a:pPr>
            <a:r>
              <a:rPr sz="2600"/>
              <a:t>Motivating the low level employees.</a:t>
            </a:r>
            <a:endParaRPr sz="2600"/>
          </a:p>
          <a:p>
            <a:pPr algn="l" indent="-283879" marL="283879">
              <a:buFont typeface="Wingdings"/>
              <a:buChar char="Ø"/>
            </a:pPr>
            <a:r>
              <a:rPr sz="2600"/>
              <a:t>Analyzing the trend helps to improve the performing methods of the employees.</a:t>
            </a:r>
            <a:endParaRPr sz="2600"/>
          </a:p>
          <a:p>
            <a:pPr algn="l" indent="-283879" marL="283879">
              <a:buFont typeface="Wingdings"/>
              <a:buChar char="Ø"/>
            </a:pPr>
            <a:r>
              <a:rPr sz="2600"/>
              <a:t>Allotment of working places and time periods of employees is uncomplicated.</a:t>
            </a:r>
            <a:endParaRPr sz="2600"/>
          </a:p>
          <a:p>
            <a:pPr algn="l" indent="-283879" marL="283879">
              <a:buFont typeface="Wingdings"/>
              <a:buChar char="Ø"/>
            </a:pPr>
            <a:r>
              <a:rPr sz="2600"/>
              <a:t>Performances analysis helps to find the best way to the profit making business.</a:t>
            </a:r>
            <a:endParaRPr sz="2600"/>
          </a:p>
          <a:p>
            <a:pPr algn="l" indent="-283879" marL="283879">
              <a:buFont typeface="Wingdings"/>
              <a:buChar char="Ø"/>
            </a:pPr>
            <a:endParaRPr sz="2600"/>
          </a:p>
        </p:txBody>
      </p:sp>
      <p:pic>
        <p:nvPicPr>
          <p:cNvPr id="2097172" name=""/>
          <p:cNvPicPr>
            <a:picLocks noChangeAspect="1"/>
          </p:cNvPicPr>
          <p:nvPr/>
        </p:nvPicPr>
        <p:blipFill>
          <a:blip xmlns:r="http://schemas.openxmlformats.org/officeDocument/2006/relationships" r:embed="rId1"/>
          <a:stretch>
            <a:fillRect/>
          </a:stretch>
        </p:blipFill>
        <p:spPr bwMode="auto">
          <a:xfrm flipH="0" flipV="0">
            <a:off x="8919552" y="1608138"/>
            <a:ext cx="3044854" cy="2992232"/>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1" showMasterSp="0" showMasterPhAnim="0">
  <p:cSld name="">
    <p:bg>
      <p:bgPr shadeToTitle="0">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p:bgPr>
    </p:bg>
    <p:spTree>
      <p:nvGrpSpPr>
        <p:cNvPr id="33" name=""/>
        <p:cNvGrpSpPr/>
        <p:nvPr/>
      </p:nvGrpSpPr>
      <p:grpSpPr bwMode="auto">
        <a:xfrm>
          <a:off x="0" y="0"/>
          <a:ext cx="0" cy="0"/>
          <a:chOff x="0" y="0"/>
          <a:chExt cx="0" cy="0"/>
        </a:xfrm>
      </p:grpSpPr>
      <p:sp>
        <p:nvSpPr>
          <p:cNvPr id="1048606" name="object 2"/>
          <p:cNvSpPr/>
          <p:nvPr/>
        </p:nvSpPr>
        <p:spPr bwMode="auto">
          <a:xfrm flipH="0" flipV="0">
            <a:off x="131915" y="157099"/>
            <a:ext cx="607858" cy="866410"/>
          </a:xfrm>
          <a:custGeom>
            <a:avLst/>
            <a:ahLst/>
            <a:rect l="l" t="t" r="r" b="b"/>
            <a:pathLst>
              <a:path w="12192000" h="6858000" fill="norm" stroke="1" extrusionOk="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a:latin typeface="Times New Roman"/>
              <a:cs typeface="Times New Roman"/>
            </a:endParaRPr>
          </a:p>
        </p:txBody>
      </p:sp>
      <p:grpSp>
        <p:nvGrpSpPr>
          <p:cNvPr id="34" name="object 3"/>
          <p:cNvGrpSpPr/>
          <p:nvPr/>
        </p:nvGrpSpPr>
        <p:grpSpPr bwMode="auto">
          <a:xfrm flipH="0" flipV="0">
            <a:off x="12176599" y="6721474"/>
            <a:ext cx="151731" cy="136779"/>
            <a:chOff x="0" y="0"/>
            <a:chExt cx="151731" cy="136779"/>
          </a:xfrm>
        </p:grpSpPr>
        <p:sp>
          <p:nvSpPr>
            <p:cNvPr id="1048607" name="object 4"/>
            <p:cNvSpPr/>
            <p:nvPr/>
          </p:nvSpPr>
          <p:spPr bwMode="auto">
            <a:xfrm>
              <a:off x="61726" y="96"/>
              <a:ext cx="38900" cy="136590"/>
            </a:xfrm>
            <a:custGeom>
              <a:avLst/>
              <a:ahLst/>
              <a:rect l="l" t="t" r="r" b="b"/>
              <a:pathLst>
                <a:path w="1218565" h="6853555" fill="norm" stroke="1" extrusionOk="0">
                  <a:moveTo>
                    <a:pt x="0" y="0"/>
                  </a:moveTo>
                  <a:lnTo>
                    <a:pt x="1218352" y="6853171"/>
                  </a:lnTo>
                </a:path>
              </a:pathLst>
            </a:custGeom>
            <a:grpFill/>
            <a:ln w="9525">
              <a:solidFill>
                <a:srgbClr val="5FCAEE"/>
              </a:solidFill>
            </a:ln>
          </p:spPr>
          <p:txBody>
            <a:bodyPr bIns="0" lIns="0" rIns="0" rtlCol="0" tIns="0" wrap="square"/>
            <a:p/>
          </p:txBody>
        </p:sp>
        <p:sp>
          <p:nvSpPr>
            <p:cNvPr id="1048608" name="object 5"/>
            <p:cNvSpPr/>
            <p:nvPr/>
          </p:nvSpPr>
          <p:spPr bwMode="auto">
            <a:xfrm>
              <a:off x="151" y="73638"/>
              <a:ext cx="151427" cy="63049"/>
            </a:xfrm>
            <a:custGeom>
              <a:avLst/>
              <a:ahLst/>
              <a:rect l="l" t="t" r="r" b="b"/>
              <a:pathLst>
                <a:path w="4743450" h="3163570" fill="norm" stroke="1" extrusionOk="0">
                  <a:moveTo>
                    <a:pt x="4743387" y="0"/>
                  </a:moveTo>
                  <a:lnTo>
                    <a:pt x="0" y="3163101"/>
                  </a:lnTo>
                </a:path>
              </a:pathLst>
            </a:custGeom>
            <a:grpFill/>
            <a:ln w="9525">
              <a:solidFill>
                <a:srgbClr val="5FCAEE"/>
              </a:solidFill>
            </a:ln>
          </p:spPr>
          <p:txBody>
            <a:bodyPr bIns="0" lIns="0" rIns="0" rtlCol="0" tIns="0" wrap="square"/>
            <a:p/>
          </p:txBody>
        </p:sp>
        <p:sp>
          <p:nvSpPr>
            <p:cNvPr id="1048609" name="object 6"/>
            <p:cNvSpPr/>
            <p:nvPr/>
          </p:nvSpPr>
          <p:spPr bwMode="auto">
            <a:xfrm>
              <a:off x="55490" y="0"/>
              <a:ext cx="96086" cy="136678"/>
            </a:xfrm>
            <a:custGeom>
              <a:avLst/>
              <a:ahLst/>
              <a:rect l="l" t="t" r="r" b="b"/>
              <a:pathLst>
                <a:path w="3009900" h="6858000" fill="norm" stroke="1"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0" name="object 7"/>
            <p:cNvSpPr/>
            <p:nvPr/>
          </p:nvSpPr>
          <p:spPr bwMode="auto">
            <a:xfrm>
              <a:off x="68923" y="0"/>
              <a:ext cx="82666" cy="136678"/>
            </a:xfrm>
            <a:custGeom>
              <a:avLst/>
              <a:ahLst/>
              <a:rect l="l" t="t" r="r" b="b"/>
              <a:pathLst>
                <a:path w="2589529" h="6858000" fill="norm" stroke="1"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1" name="object 8"/>
            <p:cNvSpPr/>
            <p:nvPr/>
          </p:nvSpPr>
          <p:spPr bwMode="auto">
            <a:xfrm>
              <a:off x="47585" y="60746"/>
              <a:ext cx="103992" cy="75932"/>
            </a:xfrm>
            <a:custGeom>
              <a:avLst/>
              <a:ahLst/>
              <a:rect l="l" t="t" r="r" b="b"/>
              <a:pathLst>
                <a:path w="3257550" h="3810000" fill="norm" stroke="1" extrusionOk="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2" name="object 9"/>
            <p:cNvSpPr/>
            <p:nvPr/>
          </p:nvSpPr>
          <p:spPr bwMode="auto">
            <a:xfrm>
              <a:off x="60465" y="0"/>
              <a:ext cx="91118" cy="136678"/>
            </a:xfrm>
            <a:custGeom>
              <a:avLst/>
              <a:ahLst/>
              <a:rect l="l" t="t" r="r" b="b"/>
              <a:pathLst>
                <a:path w="2854325" h="6858000" fill="norm" stroke="1"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3" name="object 10"/>
            <p:cNvSpPr/>
            <p:nvPr/>
          </p:nvSpPr>
          <p:spPr bwMode="auto">
            <a:xfrm>
              <a:off x="110223" y="0"/>
              <a:ext cx="41353" cy="136678"/>
            </a:xfrm>
            <a:custGeom>
              <a:avLst/>
              <a:ahLst/>
              <a:rect l="l" t="t" r="r" b="b"/>
              <a:pathLst>
                <a:path w="1295400" h="6858000" fill="norm" stroke="1"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4" name="object 11"/>
            <p:cNvSpPr/>
            <p:nvPr/>
          </p:nvSpPr>
          <p:spPr bwMode="auto">
            <a:xfrm>
              <a:off x="111489" y="0"/>
              <a:ext cx="40096" cy="136678"/>
            </a:xfrm>
            <a:custGeom>
              <a:avLst/>
              <a:ahLst/>
              <a:rect l="l" t="t" r="r" b="b"/>
              <a:pathLst>
                <a:path w="1256029" h="6858000" fill="norm" stroke="1"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5" name="object 12"/>
            <p:cNvSpPr/>
            <p:nvPr/>
          </p:nvSpPr>
          <p:spPr bwMode="auto">
            <a:xfrm>
              <a:off x="93499" y="71566"/>
              <a:ext cx="58077" cy="65112"/>
            </a:xfrm>
            <a:custGeom>
              <a:avLst/>
              <a:ahLst/>
              <a:rect l="l" t="t" r="r" b="b"/>
              <a:pathLst>
                <a:path w="1819275" h="3267075" fill="norm" stroke="1" extrusionOk="0">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6" name="object 13"/>
          <p:cNvSpPr/>
          <p:nvPr/>
        </p:nvSpPr>
        <p:spPr bwMode="auto">
          <a:xfrm flipH="0" flipV="0">
            <a:off x="0" y="6812280"/>
            <a:ext cx="52404" cy="45720"/>
          </a:xfrm>
          <a:custGeom>
            <a:avLst/>
            <a:ahLst/>
            <a:rect l="l" t="t" r="r" b="b"/>
            <a:pathLst>
              <a:path w="447675" h="2847975" fill="norm" stroke="1" extrusionOk="0">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7" name="object 14"/>
          <p:cNvSpPr/>
          <p:nvPr/>
        </p:nvSpPr>
        <p:spPr bwMode="auto">
          <a:xfrm>
            <a:off x="9353550" y="5362575"/>
            <a:ext cx="457200" cy="457200"/>
          </a:xfrm>
          <a:custGeom>
            <a:avLst/>
            <a:ahLst/>
            <a:rect l="l" t="t" r="r" b="b"/>
            <a:pathLst>
              <a:path w="457200" h="457200" fill="norm" stroke="1"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bIns="0" lIns="0" rIns="0" rtlCol="0" tIns="0" wrap="square"/>
          <a:p/>
        </p:txBody>
      </p:sp>
      <p:sp>
        <p:nvSpPr>
          <p:cNvPr id="1048618" name="object 15"/>
          <p:cNvSpPr/>
          <p:nvPr/>
        </p:nvSpPr>
        <p:spPr bwMode="auto">
          <a:xfrm>
            <a:off x="2819399" y="2085974"/>
            <a:ext cx="314325" cy="323850"/>
          </a:xfrm>
          <a:custGeom>
            <a:avLst/>
            <a:ahLst/>
            <a:rect l="l" t="t" r="r" b="b"/>
            <a:pathLst>
              <a:path w="314325" h="323850" fill="norm" stroke="1"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bIns="0" lIns="0" rIns="0" rtlCol="0" tIns="0" wrap="square"/>
          <a:p/>
        </p:txBody>
      </p:sp>
      <p:sp>
        <p:nvSpPr>
          <p:cNvPr id="1048619" name="object 16"/>
          <p:cNvSpPr/>
          <p:nvPr/>
        </p:nvSpPr>
        <p:spPr bwMode="auto">
          <a:xfrm>
            <a:off x="10134599" y="5895974"/>
            <a:ext cx="180975" cy="180975"/>
          </a:xfrm>
          <a:custGeom>
            <a:avLst/>
            <a:ahLst/>
            <a:rect l="l" t="t" r="r" b="b"/>
            <a:pathLst>
              <a:path w="180975" h="180975" fill="norm" stroke="1"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bIns="0" lIns="0" rIns="0" rtlCol="0" tIns="0" wrap="square"/>
          <a:p/>
        </p:txBody>
      </p:sp>
      <p:sp>
        <p:nvSpPr>
          <p:cNvPr id="1048620" name="object 17"/>
          <p:cNvSpPr txBox="1">
            <a:spLocks noGrp="1"/>
          </p:cNvSpPr>
          <p:nvPr>
            <p:ph type="title"/>
          </p:nvPr>
        </p:nvSpPr>
        <p:spPr bwMode="auto">
          <a:xfrm flipH="0" flipV="0">
            <a:off x="739774" y="704104"/>
            <a:ext cx="7414811" cy="638811"/>
          </a:xfrm>
          <a:prstGeom prst="rect"/>
        </p:spPr>
        <p:txBody>
          <a:bodyPr bIns="0" lIns="0" rIns="0" rtlCol="0" tIns="16509" vert="horz" wrap="square">
            <a:spAutoFit/>
          </a:bodyPr>
          <a:p>
            <a:pPr algn="l" marL="12700">
              <a:lnSpc>
                <a:spcPct val="100000"/>
              </a:lnSpc>
              <a:spcBef>
                <a:spcPts val="130"/>
              </a:spcBef>
            </a:pPr>
            <a:r>
              <a:rPr sz="4250" spc="5" u="sng">
                <a:latin typeface="Asana Math"/>
                <a:cs typeface="Asana Math"/>
              </a:rPr>
              <a:t>PROJECT</a:t>
            </a:r>
            <a:r>
              <a:rPr sz="4250" spc="-85" u="sng">
                <a:latin typeface="Asana Math"/>
                <a:cs typeface="Asana Math"/>
              </a:rPr>
              <a:t> </a:t>
            </a:r>
            <a:r>
              <a:rPr sz="4250" spc="25" u="sng">
                <a:latin typeface="Asana Math"/>
                <a:cs typeface="Asana Math"/>
              </a:rPr>
              <a:t>TITLE</a:t>
            </a:r>
            <a:endParaRPr sz="4250"/>
          </a:p>
        </p:txBody>
      </p:sp>
      <p:grpSp>
        <p:nvGrpSpPr>
          <p:cNvPr id="35" name="object 18"/>
          <p:cNvGrpSpPr/>
          <p:nvPr/>
        </p:nvGrpSpPr>
        <p:grpSpPr bwMode="auto">
          <a:xfrm>
            <a:off x="466725" y="6410325"/>
            <a:ext cx="3705225" cy="295274"/>
            <a:chOff x="466725" y="6410325"/>
            <a:chExt cx="3705225" cy="295274"/>
          </a:xfrm>
        </p:grpSpPr>
        <p:pic>
          <p:nvPicPr>
            <p:cNvPr id="2097153" name="object 19"/>
            <p:cNvPicPr>
              <a:picLocks/>
            </p:cNvPicPr>
            <p:nvPr/>
          </p:nvPicPr>
          <p:blipFill>
            <a:blip xmlns:r="http://schemas.openxmlformats.org/officeDocument/2006/relationships" r:embed="rId1"/>
            <a:stretch>
              <a:fillRect/>
            </a:stretch>
          </p:blipFill>
          <p:spPr bwMode="auto">
            <a:xfrm>
              <a:off x="676275" y="6467475"/>
              <a:ext cx="2143125" cy="200025"/>
            </a:xfrm>
            <a:prstGeom prst="rect"/>
          </p:spPr>
        </p:pic>
        <p:pic>
          <p:nvPicPr>
            <p:cNvPr id="2097154" name="object 20"/>
            <p:cNvPicPr>
              <a:picLocks/>
            </p:cNvPicPr>
            <p:nvPr/>
          </p:nvPicPr>
          <p:blipFill>
            <a:blip xmlns:r="http://schemas.openxmlformats.org/officeDocument/2006/relationships" r:embed="rId2"/>
            <a:stretch>
              <a:fillRect/>
            </a:stretch>
          </p:blipFill>
          <p:spPr bwMode="auto">
            <a:xfrm>
              <a:off x="466725" y="6410325"/>
              <a:ext cx="3705225" cy="295274"/>
            </a:xfrm>
            <a:prstGeom prst="rect"/>
          </p:spPr>
        </p:pic>
      </p:grpSp>
      <p:sp>
        <p:nvSpPr>
          <p:cNvPr id="1048621" name="object 22"/>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2</a:t>
            </a:fld>
            <a:endParaRPr spc="10"/>
          </a:p>
        </p:txBody>
      </p:sp>
      <p:sp>
        <p:nvSpPr>
          <p:cNvPr id="1048622" name="TextBox 22"/>
          <p:cNvSpPr txBox="1"/>
          <p:nvPr/>
        </p:nvSpPr>
        <p:spPr bwMode="auto">
          <a:xfrm flipH="0" flipV="0">
            <a:off x="1427393" y="2720436"/>
            <a:ext cx="8042439" cy="1554516"/>
          </a:xfrm>
          <a:prstGeom prst="rect"/>
          <a:noFill/>
        </p:spPr>
        <p:txBody>
          <a:bodyPr rtlCol="0" wrap="square">
            <a:spAutoFit/>
          </a:bodyPr>
          <a:p>
            <a:pPr algn="ctr"/>
            <a:r>
              <a:rPr b="1" sz="4800" lang="en-US"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5" name=""/>
          <p:cNvPicPr>
            <a:picLocks noChangeAspect="1"/>
          </p:cNvPicPr>
          <p:nvPr/>
        </p:nvPicPr>
        <p:blipFill>
          <a:blip xmlns:r="http://schemas.openxmlformats.org/officeDocument/2006/relationships" r:embed="rId3"/>
          <a:stretch>
            <a:fillRect/>
          </a:stretch>
        </p:blipFill>
        <p:spPr bwMode="auto">
          <a:xfrm flipH="0" flipV="0">
            <a:off x="9029700" y="2335267"/>
            <a:ext cx="1964099" cy="1996834"/>
          </a:xfrm>
          <a:prstGeom prst="rect"/>
        </p:spPr>
      </p:pic>
      <p:sp>
        <p:nvSpPr>
          <p:cNvPr id="1048623" name=""/>
          <p:cNvSpPr/>
          <p:nvPr/>
        </p:nvSpPr>
        <p:spPr bwMode="auto">
          <a:xfrm flipH="0" flipV="0">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1" showMasterSp="0" showMasterPhAnim="0">
  <p:cSld name="">
    <p:spTree>
      <p:nvGrpSpPr>
        <p:cNvPr id="36" name=""/>
        <p:cNvGrpSpPr/>
        <p:nvPr/>
      </p:nvGrpSpPr>
      <p:grpSpPr bwMode="auto">
        <a:xfrm>
          <a:off x="0" y="0"/>
          <a:ext cx="0" cy="0"/>
          <a:chOff x="0" y="0"/>
          <a:chExt cx="0" cy="0"/>
        </a:xfrm>
      </p:grpSpPr>
      <p:sp>
        <p:nvSpPr>
          <p:cNvPr id="1048624" name="object 2"/>
          <p:cNvSpPr/>
          <p:nvPr/>
        </p:nvSpPr>
        <p:spPr bwMode="auto">
          <a:xfrm>
            <a:off x="-143646" y="19464"/>
            <a:ext cx="12481713" cy="6858000"/>
          </a:xfrm>
          <a:custGeom>
            <a:avLst/>
            <a:ahLst/>
            <a:rect l="l" t="t" r="r" b="b"/>
            <a:pathLst>
              <a:path w="12192000" h="6858000" fill="norm" stroke="1"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bIns="0" lIns="0" rIns="0" rtlCol="0" tIns="0" wrap="square"/>
          <a:p/>
        </p:txBody>
      </p:sp>
      <p:grpSp>
        <p:nvGrpSpPr>
          <p:cNvPr id="37" name="object 3"/>
          <p:cNvGrpSpPr/>
          <p:nvPr/>
        </p:nvGrpSpPr>
        <p:grpSpPr bwMode="auto">
          <a:xfrm flipH="0" flipV="0">
            <a:off x="11919557" y="6647996"/>
            <a:ext cx="277265" cy="215082"/>
            <a:chOff x="0" y="0"/>
            <a:chExt cx="277265" cy="215082"/>
          </a:xfrm>
        </p:grpSpPr>
        <p:sp>
          <p:nvSpPr>
            <p:cNvPr id="1048625" name="object 4"/>
            <p:cNvSpPr/>
            <p:nvPr/>
          </p:nvSpPr>
          <p:spPr bwMode="auto">
            <a:xfrm>
              <a:off x="112795" y="151"/>
              <a:ext cx="71085" cy="214784"/>
            </a:xfrm>
            <a:custGeom>
              <a:avLst/>
              <a:ahLst/>
              <a:rect l="l" t="t" r="r" b="b"/>
              <a:pathLst>
                <a:path w="1218565" h="6853555" fill="norm" stroke="1" extrusionOk="0">
                  <a:moveTo>
                    <a:pt x="0" y="0"/>
                  </a:moveTo>
                  <a:lnTo>
                    <a:pt x="1218352" y="6853171"/>
                  </a:lnTo>
                </a:path>
              </a:pathLst>
            </a:custGeom>
            <a:grpFill/>
            <a:ln w="9525">
              <a:solidFill>
                <a:srgbClr val="5FCAEE"/>
              </a:solidFill>
            </a:ln>
          </p:spPr>
          <p:txBody>
            <a:bodyPr bIns="0" lIns="0" rIns="0" rtlCol="0" tIns="0" wrap="square"/>
            <a:p/>
          </p:txBody>
        </p:sp>
        <p:sp>
          <p:nvSpPr>
            <p:cNvPr id="1048626" name="object 5"/>
            <p:cNvSpPr/>
            <p:nvPr/>
          </p:nvSpPr>
          <p:spPr bwMode="auto">
            <a:xfrm>
              <a:off x="277" y="115794"/>
              <a:ext cx="276710" cy="99143"/>
            </a:xfrm>
            <a:custGeom>
              <a:avLst/>
              <a:ahLst/>
              <a:rect l="l" t="t" r="r" b="b"/>
              <a:pathLst>
                <a:path w="4743450" h="3163570" fill="norm" stroke="1" extrusionOk="0">
                  <a:moveTo>
                    <a:pt x="4743387" y="0"/>
                  </a:moveTo>
                  <a:lnTo>
                    <a:pt x="0" y="3163101"/>
                  </a:lnTo>
                </a:path>
              </a:pathLst>
            </a:custGeom>
            <a:grpFill/>
            <a:ln w="9525">
              <a:solidFill>
                <a:srgbClr val="5FCAEE"/>
              </a:solidFill>
            </a:ln>
          </p:spPr>
          <p:txBody>
            <a:bodyPr bIns="0" lIns="0" rIns="0" rtlCol="0" tIns="0" wrap="square"/>
            <a:p/>
          </p:txBody>
        </p:sp>
        <p:sp>
          <p:nvSpPr>
            <p:cNvPr id="1048627" name="object 6"/>
            <p:cNvSpPr/>
            <p:nvPr/>
          </p:nvSpPr>
          <p:spPr bwMode="auto">
            <a:xfrm>
              <a:off x="101401" y="0"/>
              <a:ext cx="175582" cy="214923"/>
            </a:xfrm>
            <a:custGeom>
              <a:avLst/>
              <a:ahLst/>
              <a:rect l="l" t="t" r="r" b="b"/>
              <a:pathLst>
                <a:path w="3009900" h="6858000" fill="norm" stroke="1"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8" name="object 7"/>
            <p:cNvSpPr/>
            <p:nvPr/>
          </p:nvSpPr>
          <p:spPr bwMode="auto">
            <a:xfrm>
              <a:off x="125947" y="0"/>
              <a:ext cx="151059" cy="214923"/>
            </a:xfrm>
            <a:custGeom>
              <a:avLst/>
              <a:ahLst/>
              <a:rect l="l" t="t" r="r" b="b"/>
              <a:pathLst>
                <a:path w="2589529" h="6858000" fill="norm" stroke="1"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9" name="object 8"/>
            <p:cNvSpPr/>
            <p:nvPr/>
          </p:nvSpPr>
          <p:spPr bwMode="auto">
            <a:xfrm>
              <a:off x="86954" y="95521"/>
              <a:ext cx="190029" cy="119401"/>
            </a:xfrm>
            <a:custGeom>
              <a:avLst/>
              <a:ahLst/>
              <a:rect l="l" t="t" r="r" b="b"/>
              <a:pathLst>
                <a:path w="3257550" h="3810000" fill="norm" stroke="1" extrusionOk="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0" name="object 9"/>
            <p:cNvSpPr/>
            <p:nvPr/>
          </p:nvSpPr>
          <p:spPr bwMode="auto">
            <a:xfrm>
              <a:off x="110491" y="0"/>
              <a:ext cx="166507" cy="214923"/>
            </a:xfrm>
            <a:custGeom>
              <a:avLst/>
              <a:ahLst/>
              <a:rect l="l" t="t" r="r" b="b"/>
              <a:pathLst>
                <a:path w="2854325" h="6858000" fill="norm" stroke="1"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1" name="object 10"/>
            <p:cNvSpPr/>
            <p:nvPr/>
          </p:nvSpPr>
          <p:spPr bwMode="auto">
            <a:xfrm>
              <a:off x="201416" y="0"/>
              <a:ext cx="75567" cy="214923"/>
            </a:xfrm>
            <a:custGeom>
              <a:avLst/>
              <a:ahLst/>
              <a:rect l="l" t="t" r="r" b="b"/>
              <a:pathLst>
                <a:path w="1295400" h="6858000" fill="norm" stroke="1"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2" name="object 11"/>
            <p:cNvSpPr/>
            <p:nvPr/>
          </p:nvSpPr>
          <p:spPr bwMode="auto">
            <a:xfrm>
              <a:off x="203729" y="0"/>
              <a:ext cx="73270" cy="214923"/>
            </a:xfrm>
            <a:custGeom>
              <a:avLst/>
              <a:ahLst/>
              <a:rect l="l" t="t" r="r" b="b"/>
              <a:pathLst>
                <a:path w="1256029" h="6858000" fill="norm" stroke="1"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3" name="object 12"/>
            <p:cNvSpPr/>
            <p:nvPr/>
          </p:nvSpPr>
          <p:spPr bwMode="auto">
            <a:xfrm>
              <a:off x="170856" y="112536"/>
              <a:ext cx="106127" cy="102387"/>
            </a:xfrm>
            <a:custGeom>
              <a:avLst/>
              <a:ahLst/>
              <a:rect l="l" t="t" r="r" b="b"/>
              <a:pathLst>
                <a:path w="1819275" h="3267075" fill="norm" stroke="1" extrusionOk="0">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4" name="object 13"/>
          <p:cNvSpPr/>
          <p:nvPr/>
        </p:nvSpPr>
        <p:spPr bwMode="auto">
          <a:xfrm>
            <a:off x="0" y="4010025"/>
            <a:ext cx="447675" cy="2847975"/>
          </a:xfrm>
          <a:custGeom>
            <a:avLst/>
            <a:ahLst/>
            <a:rect l="l" t="t" r="r" b="b"/>
            <a:pathLst>
              <a:path w="447675" h="2847975" fill="norm" stroke="1" extrusionOk="0">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5" name="object 14"/>
          <p:cNvSpPr txBox="1"/>
          <p:nvPr/>
        </p:nvSpPr>
        <p:spPr bwMode="auto">
          <a:xfrm>
            <a:off x="752473" y="6486035"/>
            <a:ext cx="1774669" cy="16196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36" name="object 15"/>
          <p:cNvSpPr/>
          <p:nvPr/>
        </p:nvSpPr>
        <p:spPr bwMode="auto">
          <a:xfrm>
            <a:off x="8829675" y="2524124"/>
            <a:ext cx="361950" cy="361950"/>
          </a:xfrm>
          <a:custGeom>
            <a:avLst/>
            <a:ahLst/>
            <a:rect l="l" t="t" r="r" b="b"/>
            <a:pathLst>
              <a:path w="361950" h="361950" fill="norm" stroke="1"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bIns="0" lIns="0" rIns="0" rtlCol="0" tIns="0" wrap="square"/>
          <a:p/>
        </p:txBody>
      </p:sp>
      <p:sp>
        <p:nvSpPr>
          <p:cNvPr id="1048637" name="object 16"/>
          <p:cNvSpPr/>
          <p:nvPr/>
        </p:nvSpPr>
        <p:spPr bwMode="auto">
          <a:xfrm>
            <a:off x="11010900" y="5610225"/>
            <a:ext cx="647700" cy="647700"/>
          </a:xfrm>
          <a:custGeom>
            <a:avLst/>
            <a:ahLst/>
            <a:rect l="l" t="t" r="r" b="b"/>
            <a:pathLst>
              <a:path w="647700" h="647700" fill="norm" stroke="1"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bIns="0" lIns="0" rIns="0" rtlCol="0" tIns="0" wrap="square"/>
          <a:p/>
        </p:txBody>
      </p:sp>
      <p:pic>
        <p:nvPicPr>
          <p:cNvPr id="2097156" name="object 17"/>
          <p:cNvPicPr>
            <a:picLocks/>
          </p:cNvPicPr>
          <p:nvPr/>
        </p:nvPicPr>
        <p:blipFill>
          <a:blip xmlns:r="http://schemas.openxmlformats.org/officeDocument/2006/relationships" r:embed="rId1"/>
          <a:stretch>
            <a:fillRect/>
          </a:stretch>
        </p:blipFill>
        <p:spPr bwMode="auto">
          <a:xfrm>
            <a:off x="10515600" y="6291262"/>
            <a:ext cx="247650" cy="247650"/>
          </a:xfrm>
          <a:prstGeom prst="rect"/>
        </p:spPr>
      </p:pic>
      <p:grpSp>
        <p:nvGrpSpPr>
          <p:cNvPr id="38" name="object 18"/>
          <p:cNvGrpSpPr/>
          <p:nvPr/>
        </p:nvGrpSpPr>
        <p:grpSpPr bwMode="auto">
          <a:xfrm flipH="0" flipV="0">
            <a:off x="-93740" y="4007180"/>
            <a:ext cx="4019990" cy="3009899"/>
            <a:chOff x="0" y="0"/>
            <a:chExt cx="4019990" cy="3009899"/>
          </a:xfrm>
        </p:grpSpPr>
        <p:pic>
          <p:nvPicPr>
            <p:cNvPr id="2097157" name="object 19"/>
            <p:cNvPicPr>
              <a:picLocks/>
            </p:cNvPicPr>
            <p:nvPr/>
          </p:nvPicPr>
          <p:blipFill>
            <a:blip xmlns:r="http://schemas.openxmlformats.org/officeDocument/2006/relationships" r:embed="rId2"/>
            <a:stretch>
              <a:fillRect/>
            </a:stretch>
          </p:blipFill>
          <p:spPr bwMode="auto">
            <a:xfrm>
              <a:off x="408497" y="2590801"/>
              <a:ext cx="3611493" cy="295273"/>
            </a:xfrm>
            <a:prstGeom prst="rect"/>
          </p:spPr>
        </p:pic>
        <p:pic>
          <p:nvPicPr>
            <p:cNvPr id="2097158" name="object 20"/>
            <p:cNvPicPr>
              <a:picLocks/>
            </p:cNvPicPr>
            <p:nvPr/>
          </p:nvPicPr>
          <p:blipFill>
            <a:blip xmlns:r="http://schemas.openxmlformats.org/officeDocument/2006/relationships" r:embed="rId3"/>
            <a:stretch>
              <a:fillRect/>
            </a:stretch>
          </p:blipFill>
          <p:spPr bwMode="auto">
            <a:xfrm>
              <a:off x="0" y="0"/>
              <a:ext cx="1689694" cy="3009897"/>
            </a:xfrm>
            <a:prstGeom prst="rect"/>
          </p:spPr>
        </p:pic>
      </p:grpSp>
      <p:sp>
        <p:nvSpPr>
          <p:cNvPr id="1048638" name="object 21"/>
          <p:cNvSpPr txBox="1">
            <a:spLocks noGrp="1"/>
          </p:cNvSpPr>
          <p:nvPr>
            <p:ph type="title"/>
          </p:nvPr>
        </p:nvSpPr>
        <p:spPr bwMode="auto">
          <a:xfrm flipH="0" flipV="0">
            <a:off x="739773" y="482623"/>
            <a:ext cx="2710440" cy="683929"/>
          </a:xfrm>
          <a:prstGeom prst="rect"/>
        </p:spPr>
        <p:txBody>
          <a:bodyPr bIns="0" lIns="0" rIns="0" rtlCol="0" tIns="13334" vert="horz" wrap="square">
            <a:spAutoFit/>
          </a:bodyPr>
          <a:p>
            <a:pPr marL="12700">
              <a:lnSpc>
                <a:spcPct val="100000"/>
              </a:lnSpc>
              <a:spcBef>
                <a:spcPts val="105"/>
              </a:spcBef>
            </a:pPr>
            <a:r>
              <a:rPr sz="4000" spc="25" u="sng">
                <a:latin typeface="Asana Math"/>
                <a:cs typeface="Asana Math"/>
              </a:rPr>
              <a:t>A</a:t>
            </a:r>
            <a:r>
              <a:rPr sz="4000" spc="-5" u="sng">
                <a:latin typeface="Asana Math"/>
                <a:cs typeface="Asana Math"/>
              </a:rPr>
              <a:t>G</a:t>
            </a:r>
            <a:r>
              <a:rPr sz="4000" spc="-35" u="sng">
                <a:latin typeface="Asana Math"/>
                <a:cs typeface="Asana Math"/>
              </a:rPr>
              <a:t>E</a:t>
            </a:r>
            <a:r>
              <a:rPr sz="4000" spc="15" u="sng">
                <a:latin typeface="Asana Math"/>
                <a:cs typeface="Asana Math"/>
              </a:rPr>
              <a:t>N</a:t>
            </a:r>
            <a:r>
              <a:rPr sz="4000" u="sng">
                <a:latin typeface="Asana Math"/>
                <a:cs typeface="Asana Math"/>
              </a:rPr>
              <a:t>DA</a:t>
            </a:r>
            <a:r>
              <a:rPr>
                <a:latin typeface="Asana Math"/>
                <a:cs typeface="Asana Math"/>
              </a:rPr>
              <a:t>:</a:t>
            </a:r>
          </a:p>
        </p:txBody>
      </p:sp>
      <p:sp>
        <p:nvSpPr>
          <p:cNvPr id="1048639" name="object 22"/>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3</a:t>
            </a:fld>
            <a:endParaRPr spc="10"/>
          </a:p>
        </p:txBody>
      </p:sp>
      <p:sp>
        <p:nvSpPr>
          <p:cNvPr id="1048640" name="TextBox 22"/>
          <p:cNvSpPr txBox="1"/>
          <p:nvPr/>
        </p:nvSpPr>
        <p:spPr bwMode="auto">
          <a:xfrm flipH="0" flipV="0">
            <a:off x="2509804" y="1041530"/>
            <a:ext cx="6103426" cy="4790440"/>
          </a:xfrm>
          <a:prstGeom prst="rect"/>
          <a:noFill/>
        </p:spPr>
        <p:txBody>
          <a:bodyPr rtlCol="0" wrap="square">
            <a:spAutoFit/>
          </a:bodyPr>
          <a:p>
            <a:pPr algn="l"/>
            <a:endParaRPr b="0" sz="2800" i="0" lang="en-US">
              <a:solidFill>
                <a:srgbClr val="0D0D0D"/>
              </a:solidFill>
              <a:latin typeface="Times New Roman"/>
              <a:cs typeface="Times New Roman"/>
            </a:endParaRPr>
          </a:p>
          <a:p>
            <a:pPr algn="l">
              <a:buFont typeface="+mj-lt"/>
              <a:buAutoNum type="arabicPeriod"/>
            </a:pPr>
            <a:r>
              <a:rPr b="0" sz="3200" i="0" lang="en-US">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b="0" sz="3200" i="0" lang="en-US">
                <a:solidFill>
                  <a:srgbClr val="0D0D0D"/>
                </a:solidFill>
                <a:latin typeface="Asana Math"/>
                <a:cs typeface="Asana Math"/>
              </a:rPr>
              <a:t>Project Overview</a:t>
            </a:r>
            <a:endParaRPr sz="3200">
              <a:latin typeface="Asana Math"/>
              <a:cs typeface="Asana Math"/>
            </a:endParaRPr>
          </a:p>
          <a:p>
            <a:pPr algn="l">
              <a:buFont typeface="+mj-lt"/>
              <a:buAutoNum type="arabicPeriod"/>
            </a:pPr>
            <a:r>
              <a:rPr b="0" sz="3200" i="0" lang="en-US">
                <a:solidFill>
                  <a:srgbClr val="0D0D0D"/>
                </a:solidFill>
                <a:latin typeface="Asana Math"/>
                <a:cs typeface="Asana Math"/>
              </a:rPr>
              <a:t>End Users</a:t>
            </a:r>
            <a:endParaRPr sz="3200">
              <a:latin typeface="Asana Math"/>
              <a:cs typeface="Asana Math"/>
            </a:endParaRPr>
          </a:p>
          <a:p>
            <a:pPr algn="l">
              <a:buFont typeface="+mj-lt"/>
              <a:buAutoNum type="arabicPeriod"/>
            </a:pPr>
            <a:r>
              <a:rPr b="0" sz="3200" i="0" lang="en-US">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sz="3200" lang="en-US">
                <a:solidFill>
                  <a:srgbClr val="0D0D0D"/>
                </a:solidFill>
                <a:latin typeface="Asana Math"/>
                <a:cs typeface="Asana Math"/>
              </a:rPr>
              <a:t>Dataset Description</a:t>
            </a:r>
            <a:endParaRPr b="0" sz="3200" i="0">
              <a:solidFill>
                <a:srgbClr val="0D0D0D"/>
              </a:solidFill>
              <a:latin typeface="Asana Math"/>
              <a:cs typeface="Asana Math"/>
            </a:endParaRPr>
          </a:p>
          <a:p>
            <a:pPr algn="l">
              <a:buFont typeface="+mj-lt"/>
              <a:buAutoNum type="arabicPeriod"/>
            </a:pPr>
            <a:r>
              <a:rPr b="0" sz="3200" i="0" lang="en-US">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b="0" sz="3200" i="0" lang="en-US">
                <a:solidFill>
                  <a:srgbClr val="0D0D0D"/>
                </a:solidFill>
                <a:latin typeface="Asana Math"/>
                <a:cs typeface="Asana Math"/>
              </a:rPr>
              <a:t>Results</a:t>
            </a:r>
            <a:endParaRPr b="0" sz="3200" i="0">
              <a:solidFill>
                <a:srgbClr val="0D0D0D"/>
              </a:solidFill>
              <a:latin typeface="Asana Math"/>
              <a:cs typeface="Asana Math"/>
            </a:endParaRPr>
          </a:p>
          <a:p>
            <a:pPr algn="l">
              <a:buFont typeface="+mj-lt"/>
              <a:buAutoNum type="arabicPeriod"/>
            </a:pPr>
            <a:r>
              <a:rPr b="0" sz="3200" i="0" lang="en-US">
                <a:solidFill>
                  <a:srgbClr val="0D0D0D"/>
                </a:solidFill>
                <a:latin typeface="Asana Math"/>
                <a:cs typeface="Asana Math"/>
              </a:rPr>
              <a:t>Conclusion</a:t>
            </a:r>
          </a:p>
          <a:p>
            <a:endParaRPr sz="2800" lang="en-IN">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1" showMasterPhAnim="0">
  <p:cSld name="">
    <p:spTree>
      <p:nvGrpSpPr>
        <p:cNvPr id="39" name=""/>
        <p:cNvGrpSpPr/>
        <p:nvPr/>
      </p:nvGrpSpPr>
      <p:grpSpPr bwMode="auto">
        <a:xfrm>
          <a:off x="0" y="0"/>
          <a:ext cx="0" cy="0"/>
          <a:chOff x="0" y="0"/>
          <a:chExt cx="0" cy="0"/>
        </a:xfrm>
      </p:grpSpPr>
      <p:grpSp>
        <p:nvGrpSpPr>
          <p:cNvPr id="40" name="object 2"/>
          <p:cNvGrpSpPr/>
          <p:nvPr/>
        </p:nvGrpSpPr>
        <p:grpSpPr bwMode="auto">
          <a:xfrm>
            <a:off x="7991475" y="2933699"/>
            <a:ext cx="2762250" cy="3257550"/>
            <a:chOff x="7991475" y="2933699"/>
            <a:chExt cx="2762250" cy="3257550"/>
          </a:xfrm>
        </p:grpSpPr>
        <p:sp>
          <p:nvSpPr>
            <p:cNvPr id="1048641" name="object 3"/>
            <p:cNvSpPr/>
            <p:nvPr/>
          </p:nvSpPr>
          <p:spPr bwMode="auto">
            <a:xfrm>
              <a:off x="9353550" y="5362575"/>
              <a:ext cx="457200" cy="457200"/>
            </a:xfrm>
            <a:custGeom>
              <a:avLst/>
              <a:ah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4"/>
            <p:cNvSpPr/>
            <p:nvPr/>
          </p:nvSpPr>
          <p:spPr bwMode="auto">
            <a:xfrm>
              <a:off x="9353550" y="5895975"/>
              <a:ext cx="180975" cy="180975"/>
            </a:xfrm>
            <a:custGeom>
              <a:avLst/>
              <a:ah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a:stretch>
              <a:fillRect/>
            </a:stretch>
          </p:blipFill>
          <p:spPr bwMode="auto">
            <a:xfrm>
              <a:off x="7991475" y="2933699"/>
              <a:ext cx="2762250" cy="3257550"/>
            </a:xfrm>
            <a:prstGeom prst="rect"/>
          </p:spPr>
        </p:pic>
      </p:grpSp>
      <p:sp>
        <p:nvSpPr>
          <p:cNvPr id="1048643" name="object 6"/>
          <p:cNvSpPr/>
          <p:nvPr/>
        </p:nvSpPr>
        <p:spPr bwMode="auto">
          <a:xfrm flipH="0" flipV="1">
            <a:off x="12060599" y="6667499"/>
            <a:ext cx="55199" cy="57150"/>
          </a:xfrm>
          <a:custGeom>
            <a:avLst/>
            <a:ah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4" name="object 7"/>
          <p:cNvSpPr txBox="1">
            <a:spLocks noGrp="1"/>
          </p:cNvSpPr>
          <p:nvPr>
            <p:ph type="title"/>
          </p:nvPr>
        </p:nvSpPr>
        <p:spPr bwMode="auto">
          <a:xfrm flipH="0" flipV="0">
            <a:off x="834070" y="594988"/>
            <a:ext cx="7797960" cy="638810"/>
          </a:xfrm>
          <a:prstGeom prst="rect"/>
        </p:spPr>
        <p:txBody>
          <a:bodyPr bIns="0" lIns="0" rIns="0" rtlCol="0" tIns="16509" vert="horz" wrap="square">
            <a:spAutoFit/>
          </a:bodyPr>
          <a:p>
            <a:pPr algn="l" marL="12700">
              <a:lnSpc>
                <a:spcPct val="100000"/>
              </a:lnSpc>
              <a:spcBef>
                <a:spcPts val="130"/>
              </a:spcBef>
              <a:tabLst>
                <a:tab algn="l" pos="2727960"/>
              </a:tabLst>
            </a:pPr>
            <a:r>
              <a:rPr sz="4250" spc="-20" u="sng">
                <a:latin typeface="Asana Math"/>
                <a:cs typeface="Asana Math"/>
              </a:rPr>
              <a:t>P</a:t>
            </a:r>
            <a:r>
              <a:rPr sz="4000" spc="15" u="sng">
                <a:latin typeface="Asana Math"/>
                <a:cs typeface="Asana Math"/>
              </a:rPr>
              <a:t>ROB</a:t>
            </a:r>
            <a:r>
              <a:rPr sz="4000" spc="55" u="sng">
                <a:latin typeface="Asana Math"/>
                <a:cs typeface="Asana Math"/>
              </a:rPr>
              <a:t>L</a:t>
            </a:r>
            <a:r>
              <a:rPr sz="4000" spc="-20" u="sng">
                <a:latin typeface="Asana Math"/>
                <a:cs typeface="Asana Math"/>
              </a:rPr>
              <a:t>E</a:t>
            </a:r>
            <a:r>
              <a:rPr sz="4000" spc="20" u="sng">
                <a:latin typeface="Asana Math"/>
                <a:cs typeface="Asana Math"/>
              </a:rPr>
              <a:t>M</a:t>
            </a:r>
            <a:r>
              <a:rPr sz="4250" spc="10" u="sng">
                <a:latin typeface="Asana Math"/>
                <a:cs typeface="Asana Math"/>
              </a:rPr>
              <a:t> </a:t>
            </a:r>
            <a:r>
              <a:rPr sz="4250" spc="9" u="sng">
                <a:latin typeface="Asana Math"/>
                <a:cs typeface="Asana Math"/>
              </a:rPr>
              <a:t>S</a:t>
            </a:r>
            <a:r>
              <a:rPr sz="4000" spc="-370" u="sng">
                <a:latin typeface="Asana Math"/>
                <a:cs typeface="Asana Math"/>
              </a:rPr>
              <a:t>T</a:t>
            </a:r>
            <a:r>
              <a:rPr sz="4000" spc="-375" u="sng">
                <a:latin typeface="Asana Math"/>
                <a:cs typeface="Asana Math"/>
              </a:rPr>
              <a:t>A</a:t>
            </a:r>
            <a:r>
              <a:rPr sz="4000" spc="15" u="sng">
                <a:latin typeface="Asana Math"/>
                <a:cs typeface="Asana Math"/>
              </a:rPr>
              <a:t>T</a:t>
            </a:r>
            <a:r>
              <a:rPr sz="4000" spc="-10" u="sng">
                <a:latin typeface="Asana Math"/>
                <a:cs typeface="Asana Math"/>
              </a:rPr>
              <a:t>E</a:t>
            </a:r>
            <a:r>
              <a:rPr sz="4000" spc="-20" u="sng">
                <a:latin typeface="Asana Math"/>
                <a:cs typeface="Asana Math"/>
              </a:rPr>
              <a:t>ME</a:t>
            </a:r>
            <a:r>
              <a:rPr sz="4000" spc="10" u="sng">
                <a:latin typeface="Asana Math"/>
                <a:cs typeface="Asana Math"/>
              </a:rPr>
              <a:t>NT </a:t>
            </a:r>
            <a:r>
              <a:rPr sz="4250" spc="9" u="sng">
                <a:latin typeface="Asana Math"/>
                <a:cs typeface="Asana Math"/>
              </a:rPr>
              <a:t>:</a:t>
            </a:r>
            <a:endParaRPr sz="4250"/>
          </a:p>
        </p:txBody>
      </p:sp>
      <p:pic>
        <p:nvPicPr>
          <p:cNvPr id="2097160" name="object 8"/>
          <p:cNvPicPr>
            <a:picLocks/>
          </p:cNvPicPr>
          <p:nvPr/>
        </p:nvPicPr>
        <p:blipFill>
          <a:blip xmlns:r="http://schemas.openxmlformats.org/officeDocument/2006/relationships" r:embed="rId2"/>
          <a:stretch>
            <a:fillRect/>
          </a:stretch>
        </p:blipFill>
        <p:spPr bwMode="auto">
          <a:xfrm rot="19332787" flipH="0" flipV="0">
            <a:off x="688379" y="6111978"/>
            <a:ext cx="213204" cy="200025"/>
          </a:xfrm>
          <a:prstGeom prst="rect"/>
        </p:spPr>
      </p:pic>
      <p:sp>
        <p:nvSpPr>
          <p:cNvPr id="1048645" name="object 10"/>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4</a:t>
            </a:fld>
            <a:endParaRPr spc="10"/>
          </a:p>
        </p:txBody>
      </p:sp>
      <p:sp>
        <p:nvSpPr>
          <p:cNvPr id="1048646" name=""/>
          <p:cNvSpPr/>
          <p:nvPr/>
        </p:nvSpPr>
        <p:spPr bwMode="auto">
          <a:xfrm rot="19910601" flipH="0" flipV="0">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47" name=""/>
          <p:cNvSpPr txBox="1"/>
          <p:nvPr/>
        </p:nvSpPr>
        <p:spPr bwMode="auto">
          <a:xfrm flipH="0" flipV="0">
            <a:off x="1443037" y="1700714"/>
            <a:ext cx="9139047" cy="3342640"/>
          </a:xfrm>
          <a:prstGeom prst="rect"/>
          <a:noFill/>
        </p:spPr>
        <p:txBody>
          <a:bodyPr anchor="t" anchorCtr="0" bIns="45720" compatLnSpc="0" forceAA="0" fromWordArt="0" horzOverflow="overflow" lIns="91440" numCol="1" rIns="91440" rtlCol="0" spcCol="0" tIns="45720" upright="0" vert="horz" vertOverflow="overflow" wrap="square">
            <a:spAutoFit/>
          </a:bodyPr>
          <a:p>
            <a:pPr algn="l" indent="-349965" marL="349965">
              <a:buFont typeface="Wingdings"/>
              <a:buChar char="v"/>
            </a:pPr>
            <a:r>
              <a:rPr sz="2800"/>
              <a:t>To solve the</a:t>
            </a:r>
            <a:r>
              <a:rPr sz="2800"/>
              <a:t> difficulties in an organisation.</a:t>
            </a:r>
            <a:endParaRPr sz="2800"/>
          </a:p>
          <a:p>
            <a:pPr algn="l" indent="-349965" marL="349965">
              <a:buFont typeface="Wingdings"/>
              <a:buChar char="v"/>
            </a:pPr>
            <a:r>
              <a:rPr sz="2800"/>
              <a:t>To focus on the growth of the organistaion.</a:t>
            </a:r>
            <a:endParaRPr sz="2800"/>
          </a:p>
          <a:p>
            <a:pPr algn="l" indent="-349965" marL="349965">
              <a:buFont typeface="Wingdings"/>
              <a:buChar char="v"/>
            </a:pPr>
            <a:r>
              <a:rPr sz="2800"/>
              <a:t>To analysis the performances of employees.</a:t>
            </a:r>
            <a:endParaRPr sz="2800"/>
          </a:p>
          <a:p>
            <a:pPr algn="l" indent="-349965" marL="349965">
              <a:buFont typeface="Wingdings"/>
              <a:buChar char="v"/>
            </a:pPr>
            <a:r>
              <a:rPr sz="2800"/>
              <a:t>To motivate the low performers by giving</a:t>
            </a:r>
            <a:endParaRPr sz="2800"/>
          </a:p>
          <a:p>
            <a:pPr algn="l"/>
            <a:r>
              <a:rPr sz="2800"/>
              <a:t>    appreciation.</a:t>
            </a:r>
            <a:endParaRPr sz="2800"/>
          </a:p>
          <a:p>
            <a:pPr algn="l" indent="-349965" marL="349965">
              <a:buFont typeface="Wingdings"/>
              <a:buChar char="v"/>
            </a:pPr>
            <a:r>
              <a:rPr sz="2800"/>
              <a:t>To appreciate the best performers by</a:t>
            </a:r>
            <a:endParaRPr sz="2800"/>
          </a:p>
          <a:p>
            <a:pPr algn="l"/>
            <a:r>
              <a:rPr sz="2800"/>
              <a:t>     giving increments, bonus and promotions</a:t>
            </a:r>
            <a:r>
              <a:rPr sz="2200"/>
              <a:t>. </a:t>
            </a:r>
            <a:endParaRPr sz="2200"/>
          </a:p>
          <a:p>
            <a:pPr algn="l" indent="-349965" marL="349965">
              <a:buFont typeface="Wingdings"/>
              <a:buChar char="v"/>
            </a:pPr>
            <a:endParaRPr sz="220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1" showMasterPhAnim="0">
  <p:cSld name="">
    <p:spTree>
      <p:nvGrpSpPr>
        <p:cNvPr id="41" name=""/>
        <p:cNvGrpSpPr/>
        <p:nvPr/>
      </p:nvGrpSpPr>
      <p:grpSpPr bwMode="auto">
        <a:xfrm>
          <a:off x="0" y="0"/>
          <a:ext cx="0" cy="0"/>
          <a:chOff x="0" y="0"/>
          <a:chExt cx="0" cy="0"/>
        </a:xfrm>
      </p:grpSpPr>
      <p:grpSp>
        <p:nvGrpSpPr>
          <p:cNvPr id="42" name="object 2"/>
          <p:cNvGrpSpPr/>
          <p:nvPr/>
        </p:nvGrpSpPr>
        <p:grpSpPr bwMode="auto">
          <a:xfrm>
            <a:off x="8658225" y="2647949"/>
            <a:ext cx="3533775" cy="3810000"/>
            <a:chOff x="8658225" y="2647949"/>
            <a:chExt cx="3533775" cy="3810000"/>
          </a:xfrm>
        </p:grpSpPr>
        <p:sp>
          <p:nvSpPr>
            <p:cNvPr id="1048648" name="object 3"/>
            <p:cNvSpPr/>
            <p:nvPr/>
          </p:nvSpPr>
          <p:spPr bwMode="auto">
            <a:xfrm>
              <a:off x="9353550" y="5362575"/>
              <a:ext cx="457200" cy="457200"/>
            </a:xfrm>
            <a:custGeom>
              <a:avLst/>
              <a:ah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bwMode="auto">
            <a:xfrm>
              <a:off x="9353550" y="5895975"/>
              <a:ext cx="180975" cy="180975"/>
            </a:xfrm>
            <a:custGeom>
              <a:avLst/>
              <a:ah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a:stretch>
              <a:fillRect/>
            </a:stretch>
          </p:blipFill>
          <p:spPr bwMode="auto">
            <a:xfrm>
              <a:off x="8658225" y="2647949"/>
              <a:ext cx="3533775" cy="3810000"/>
            </a:xfrm>
            <a:prstGeom prst="rect"/>
          </p:spPr>
        </p:pic>
      </p:grpSp>
      <p:sp>
        <p:nvSpPr>
          <p:cNvPr id="1048650" name="object 6"/>
          <p:cNvSpPr/>
          <p:nvPr/>
        </p:nvSpPr>
        <p:spPr bwMode="auto">
          <a:xfrm>
            <a:off x="6696075" y="1695450"/>
            <a:ext cx="314325" cy="323850"/>
          </a:xfrm>
          <a:custGeom>
            <a:avLst/>
            <a:ah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bwMode="auto">
          <a:xfrm flipH="0" flipV="0">
            <a:off x="594696" y="676752"/>
            <a:ext cx="8063561" cy="565184"/>
          </a:xfrm>
          <a:prstGeom prst="rect"/>
        </p:spPr>
        <p:txBody>
          <a:bodyPr bIns="0" lIns="0" rIns="0" rtlCol="0" tIns="16509" vert="horz" wrap="square">
            <a:spAutoFit/>
          </a:bodyPr>
          <a:p>
            <a:pPr algn="l" marL="12700">
              <a:lnSpc>
                <a:spcPct val="100000"/>
              </a:lnSpc>
              <a:spcBef>
                <a:spcPts val="130"/>
              </a:spcBef>
              <a:tabLst>
                <a:tab algn="l" pos="2642870"/>
              </a:tabLst>
            </a:pPr>
            <a:r>
              <a:rPr sz="3600" spc="5" u="sng">
                <a:latin typeface="Asana Math"/>
                <a:cs typeface="Asana Math"/>
              </a:rPr>
              <a:t>PROJECT </a:t>
            </a:r>
            <a:r>
              <a:rPr sz="3600" spc="-20" u="sng">
                <a:latin typeface="Asana Math"/>
                <a:cs typeface="Asana Math"/>
              </a:rPr>
              <a:t>OVERVIEW :</a:t>
            </a:r>
            <a:endParaRPr sz="3600">
              <a:latin typeface="Asana Math"/>
              <a:cs typeface="Asana Math"/>
            </a:endParaRPr>
          </a:p>
        </p:txBody>
      </p:sp>
      <p:pic>
        <p:nvPicPr>
          <p:cNvPr id="2097162" name="object 8"/>
          <p:cNvPicPr>
            <a:picLocks/>
          </p:cNvPicPr>
          <p:nvPr/>
        </p:nvPicPr>
        <p:blipFill>
          <a:blip xmlns:r="http://schemas.openxmlformats.org/officeDocument/2006/relationships" r:embed="rId2"/>
          <a:stretch>
            <a:fillRect/>
          </a:stretch>
        </p:blipFill>
        <p:spPr bwMode="auto">
          <a:xfrm>
            <a:off x="676275" y="6467475"/>
            <a:ext cx="2143125" cy="200025"/>
          </a:xfrm>
          <a:prstGeom prst="rect"/>
        </p:spPr>
      </p:pic>
      <p:sp>
        <p:nvSpPr>
          <p:cNvPr id="1048652" name="object 10"/>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5</a:t>
            </a:fld>
            <a:endParaRPr spc="10"/>
          </a:p>
        </p:txBody>
      </p:sp>
      <p:sp>
        <p:nvSpPr>
          <p:cNvPr id="1048653" name="TextBox 10"/>
          <p:cNvSpPr txBox="1"/>
          <p:nvPr/>
        </p:nvSpPr>
        <p:spPr bwMode="auto">
          <a:xfrm>
            <a:off x="1519194" y="1357615"/>
            <a:ext cx="7942833" cy="4091941"/>
          </a:xfrm>
          <a:prstGeom prst="rect"/>
          <a:noFill/>
        </p:spPr>
        <p:txBody>
          <a:bodyPr rtlCol="0" wrap="square">
            <a:spAutoFit/>
          </a:bodyPr>
          <a:p>
            <a:pPr algn="l">
              <a:buFont typeface="Arial"/>
              <a:buChar char="•"/>
            </a:pPr>
            <a:r>
              <a:rPr b="0" sz="3000" i="0" lang="en-US">
                <a:solidFill>
                  <a:srgbClr val="0D0D0D"/>
                </a:solidFill>
                <a:latin typeface="Times New Roman"/>
                <a:cs typeface="Times New Roman"/>
              </a:rPr>
              <a:t>.</a:t>
            </a:r>
            <a:endParaRPr b="0" sz="3000"/>
          </a:p>
          <a:p>
            <a:r>
              <a:rPr b="0" sz="3000" lang="en-US">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endParaRPr b="0" sz="3000" lang="en-US">
              <a:latin typeface="Asana Math"/>
              <a:cs typeface="Asana Math"/>
            </a:endParaRPr>
          </a:p>
        </p:txBody>
      </p:sp>
      <p:sp>
        <p:nvSpPr>
          <p:cNvPr id="1048654" name=""/>
          <p:cNvSpPr/>
          <p:nvPr/>
        </p:nvSpPr>
        <p:spPr bwMode="auto">
          <a:xfrm flipH="0" flipV="0">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1" showMasterPhAnim="0">
  <p:cSld name="">
    <p:spTree>
      <p:nvGrpSpPr>
        <p:cNvPr id="43" name=""/>
        <p:cNvGrpSpPr/>
        <p:nvPr/>
      </p:nvGrpSpPr>
      <p:grpSpPr bwMode="auto">
        <a:xfrm>
          <a:off x="0" y="0"/>
          <a:ext cx="0" cy="0"/>
          <a:chOff x="0" y="0"/>
          <a:chExt cx="0" cy="0"/>
        </a:xfrm>
      </p:grpSpPr>
      <p:sp>
        <p:nvSpPr>
          <p:cNvPr id="1048655" name="object 2"/>
          <p:cNvSpPr/>
          <p:nvPr/>
        </p:nvSpPr>
        <p:spPr bwMode="auto">
          <a:xfrm>
            <a:off x="9353550" y="5362575"/>
            <a:ext cx="457200" cy="457200"/>
          </a:xfrm>
          <a:custGeom>
            <a:avLst/>
            <a:ah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bwMode="auto">
          <a:xfrm>
            <a:off x="6696075" y="1695450"/>
            <a:ext cx="314325" cy="323850"/>
          </a:xfrm>
          <a:custGeom>
            <a:avLst/>
            <a:ah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bwMode="auto">
          <a:xfrm>
            <a:off x="9353550" y="5895975"/>
            <a:ext cx="180975" cy="180975"/>
          </a:xfrm>
          <a:custGeom>
            <a:avLst/>
            <a:ah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bwMode="auto">
          <a:xfrm flipH="0" flipV="0">
            <a:off x="-640831" y="715243"/>
            <a:ext cx="7494284" cy="549944"/>
          </a:xfrm>
          <a:prstGeom prst="rect"/>
        </p:spPr>
        <p:txBody>
          <a:bodyPr bIns="0" lIns="0" rIns="0" rtlCol="0" tIns="16509" vert="horz" wrap="square">
            <a:spAutoFit/>
          </a:bodyPr>
          <a:p>
            <a:pPr marL="12700">
              <a:lnSpc>
                <a:spcPct val="100000"/>
              </a:lnSpc>
              <a:spcBef>
                <a:spcPts val="130"/>
              </a:spcBef>
            </a:pPr>
            <a:r>
              <a:rPr sz="3500" spc="25" u="sng">
                <a:latin typeface="Asana Math"/>
                <a:cs typeface="Asana Math"/>
              </a:rPr>
              <a:t>W</a:t>
            </a:r>
            <a:r>
              <a:rPr sz="3500" spc="-20" u="sng">
                <a:latin typeface="Asana Math"/>
                <a:cs typeface="Asana Math"/>
              </a:rPr>
              <a:t>H</a:t>
            </a:r>
            <a:r>
              <a:rPr sz="3500" spc="20" u="sng">
                <a:latin typeface="Asana Math"/>
                <a:cs typeface="Asana Math"/>
              </a:rPr>
              <a:t>O</a:t>
            </a:r>
            <a:r>
              <a:rPr sz="3500" spc="-235" u="sng">
                <a:latin typeface="Asana Math"/>
                <a:cs typeface="Asana Math"/>
              </a:rPr>
              <a:t> </a:t>
            </a:r>
            <a:r>
              <a:rPr sz="3500" spc="-10" u="sng">
                <a:latin typeface="Asana Math"/>
                <a:cs typeface="Asana Math"/>
              </a:rPr>
              <a:t>AR</a:t>
            </a:r>
            <a:r>
              <a:rPr sz="3500" spc="15" u="sng">
                <a:latin typeface="Asana Math"/>
                <a:cs typeface="Asana Math"/>
              </a:rPr>
              <a:t>E</a:t>
            </a:r>
            <a:r>
              <a:rPr sz="3500" spc="-35" u="sng">
                <a:latin typeface="Asana Math"/>
                <a:cs typeface="Asana Math"/>
              </a:rPr>
              <a:t> </a:t>
            </a:r>
            <a:r>
              <a:rPr sz="3500" spc="-10" u="sng">
                <a:latin typeface="Asana Math"/>
                <a:cs typeface="Asana Math"/>
              </a:rPr>
              <a:t>T</a:t>
            </a:r>
            <a:r>
              <a:rPr sz="3500" spc="-15" u="sng">
                <a:latin typeface="Asana Math"/>
                <a:cs typeface="Asana Math"/>
              </a:rPr>
              <a:t>H</a:t>
            </a:r>
            <a:r>
              <a:rPr sz="3500" spc="15" u="sng">
                <a:latin typeface="Asana Math"/>
                <a:cs typeface="Asana Math"/>
              </a:rPr>
              <a:t>E</a:t>
            </a:r>
            <a:r>
              <a:rPr sz="3500" spc="-35" u="sng">
                <a:latin typeface="Asana Math"/>
                <a:cs typeface="Asana Math"/>
              </a:rPr>
              <a:t> </a:t>
            </a:r>
            <a:r>
              <a:rPr sz="3500" spc="-20" u="sng">
                <a:latin typeface="Asana Math"/>
                <a:cs typeface="Asana Math"/>
              </a:rPr>
              <a:t>E</a:t>
            </a:r>
            <a:r>
              <a:rPr sz="3500" spc="30" u="sng">
                <a:latin typeface="Asana Math"/>
                <a:cs typeface="Asana Math"/>
              </a:rPr>
              <a:t>N</a:t>
            </a:r>
            <a:r>
              <a:rPr sz="3500" spc="15" u="sng">
                <a:latin typeface="Asana Math"/>
                <a:cs typeface="Asana Math"/>
              </a:rPr>
              <a:t>D</a:t>
            </a:r>
            <a:r>
              <a:rPr sz="3500" u="sng">
                <a:latin typeface="Asana Math"/>
                <a:cs typeface="Asana Math"/>
              </a:rPr>
              <a:t> U</a:t>
            </a:r>
            <a:r>
              <a:rPr sz="3500" spc="10" u="sng">
                <a:latin typeface="Asana Math"/>
                <a:cs typeface="Asana Math"/>
              </a:rPr>
              <a:t>S</a:t>
            </a:r>
            <a:r>
              <a:rPr sz="3500" spc="-25" u="sng">
                <a:latin typeface="Asana Math"/>
                <a:cs typeface="Asana Math"/>
              </a:rPr>
              <a:t>E</a:t>
            </a:r>
            <a:r>
              <a:rPr sz="3500" spc="-10" u="sng">
                <a:latin typeface="Asana Math"/>
                <a:cs typeface="Asana Math"/>
              </a:rPr>
              <a:t>R</a:t>
            </a:r>
            <a:r>
              <a:rPr sz="3500" spc="5" u="sng">
                <a:latin typeface="Asana Math"/>
                <a:cs typeface="Asana Math"/>
              </a:rPr>
              <a:t>S?</a:t>
            </a:r>
            <a:endParaRPr sz="3500">
              <a:latin typeface="Asana Math"/>
              <a:cs typeface="Asana Math"/>
            </a:endParaRPr>
          </a:p>
        </p:txBody>
      </p:sp>
      <p:pic>
        <p:nvPicPr>
          <p:cNvPr id="2097163" name="object 6"/>
          <p:cNvPicPr>
            <a:picLocks/>
          </p:cNvPicPr>
          <p:nvPr/>
        </p:nvPicPr>
        <p:blipFill>
          <a:blip xmlns:r="http://schemas.openxmlformats.org/officeDocument/2006/relationships" r:embed="rId1"/>
          <a:stretch>
            <a:fillRect/>
          </a:stretch>
        </p:blipFill>
        <p:spPr bwMode="auto">
          <a:xfrm flipH="0" flipV="0">
            <a:off x="723899" y="6296186"/>
            <a:ext cx="407837" cy="361788"/>
          </a:xfrm>
          <a:prstGeom prst="rect"/>
        </p:spPr>
      </p:pic>
      <p:sp>
        <p:nvSpPr>
          <p:cNvPr id="1048659" name="object 8"/>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6</a:t>
            </a:fld>
            <a:endParaRPr spc="10"/>
          </a:p>
        </p:txBody>
      </p:sp>
      <p:sp>
        <p:nvSpPr>
          <p:cNvPr id="1048660" name=""/>
          <p:cNvSpPr txBox="1"/>
          <p:nvPr/>
        </p:nvSpPr>
        <p:spPr bwMode="auto">
          <a:xfrm flipH="0" flipV="0">
            <a:off x="1694644" y="1808942"/>
            <a:ext cx="6725938" cy="2758440"/>
          </a:xfrm>
          <a:prstGeom prst="rect"/>
          <a:noFill/>
        </p:spPr>
        <p:txBody>
          <a:bodyPr anchor="t" anchorCtr="0" bIns="45720" compatLnSpc="0" forceAA="0" fromWordArt="0" horzOverflow="overflow" lIns="91440" numCol="1" rIns="91440" rtlCol="0" spcCol="0" tIns="45720" upright="0" vert="horz" vertOverflow="overflow" wrap="square">
            <a:spAutoFit/>
          </a:bodyPr>
          <a:p>
            <a:pPr algn="l" indent="-283879" marL="283879">
              <a:buFont typeface="Wingdings"/>
              <a:buChar char="Ø"/>
            </a:pPr>
            <a:r>
              <a:rPr sz="2600"/>
              <a:t>CEO</a:t>
            </a:r>
            <a:endParaRPr sz="2600"/>
          </a:p>
          <a:p>
            <a:pPr algn="l" indent="-283879" marL="283879">
              <a:buFont typeface="Wingdings"/>
              <a:buChar char="Ø"/>
            </a:pPr>
            <a:r>
              <a:rPr sz="2600"/>
              <a:t>Directors</a:t>
            </a:r>
            <a:endParaRPr sz="2600"/>
          </a:p>
          <a:p>
            <a:pPr algn="l" indent="-283879" marL="283879">
              <a:buFont typeface="Wingdings"/>
              <a:buChar char="Ø"/>
            </a:pPr>
            <a:r>
              <a:rPr sz="2600"/>
              <a:t>Manager</a:t>
            </a:r>
            <a:endParaRPr sz="2600"/>
          </a:p>
          <a:p>
            <a:pPr algn="l" indent="-283879" marL="283879">
              <a:buFont typeface="Wingdings"/>
              <a:buChar char="Ø"/>
            </a:pPr>
            <a:r>
              <a:rPr sz="2600"/>
              <a:t>Foreman</a:t>
            </a:r>
            <a:endParaRPr sz="2600"/>
          </a:p>
          <a:p>
            <a:pPr algn="l" indent="-283879" marL="283879">
              <a:buFont typeface="Wingdings"/>
              <a:buChar char="Ø"/>
            </a:pPr>
            <a:r>
              <a:rPr sz="2600"/>
              <a:t>Sales Executive</a:t>
            </a:r>
            <a:endParaRPr sz="2600"/>
          </a:p>
          <a:p>
            <a:pPr algn="l" indent="-283879" marL="283879">
              <a:buFont typeface="Wingdings"/>
              <a:buChar char="Ø"/>
            </a:pPr>
            <a:r>
              <a:rPr sz="2600"/>
              <a:t>Sales Person</a:t>
            </a:r>
            <a:endParaRPr sz="2600"/>
          </a:p>
          <a:p>
            <a:pPr algn="l" indent="-283879" marL="283879">
              <a:buFont typeface="Wingdings"/>
              <a:buChar char="Ø"/>
            </a:pPr>
            <a:r>
              <a:rPr sz="2600"/>
              <a:t>Workers and </a:t>
            </a:r>
            <a:r>
              <a:rPr sz="2600"/>
              <a:t>Employees</a:t>
            </a:r>
          </a:p>
        </p:txBody>
      </p:sp>
      <p:pic>
        <p:nvPicPr>
          <p:cNvPr id="2097164" name=""/>
          <p:cNvPicPr>
            <a:picLocks noChangeAspect="1"/>
          </p:cNvPicPr>
          <p:nvPr/>
        </p:nvPicPr>
        <p:blipFill>
          <a:blip xmlns:r="http://schemas.openxmlformats.org/officeDocument/2006/relationships" r:embed="rId2"/>
          <a:stretch>
            <a:fillRect/>
          </a:stretch>
        </p:blipFill>
        <p:spPr bwMode="auto">
          <a:xfrm flipH="0" flipV="0">
            <a:off x="5917298" y="1282460"/>
            <a:ext cx="6039791" cy="3918121"/>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1" showMasterPhAnim="0">
  <p:cSld name="">
    <p:spTree>
      <p:nvGrpSpPr>
        <p:cNvPr id="44" name=""/>
        <p:cNvGrpSpPr/>
        <p:nvPr/>
      </p:nvGrpSpPr>
      <p:grpSpPr bwMode="auto">
        <a:xfrm>
          <a:off x="0" y="0"/>
          <a:ext cx="0" cy="0"/>
          <a:chOff x="0" y="0"/>
          <a:chExt cx="0" cy="0"/>
        </a:xfrm>
      </p:grpSpPr>
      <p:pic>
        <p:nvPicPr>
          <p:cNvPr id="2097165" name="object 2"/>
          <p:cNvPicPr>
            <a:picLocks/>
          </p:cNvPicPr>
          <p:nvPr/>
        </p:nvPicPr>
        <p:blipFill>
          <a:blip xmlns:r="http://schemas.openxmlformats.org/officeDocument/2006/relationships" r:embed="rId1"/>
          <a:stretch>
            <a:fillRect/>
          </a:stretch>
        </p:blipFill>
        <p:spPr bwMode="auto">
          <a:xfrm>
            <a:off x="0" y="1476374"/>
            <a:ext cx="2695574" cy="3248025"/>
          </a:xfrm>
          <a:prstGeom prst="rect"/>
        </p:spPr>
      </p:pic>
      <p:sp>
        <p:nvSpPr>
          <p:cNvPr id="1048661" name="object 3"/>
          <p:cNvSpPr/>
          <p:nvPr/>
        </p:nvSpPr>
        <p:spPr bwMode="auto">
          <a:xfrm>
            <a:off x="9353550" y="5362575"/>
            <a:ext cx="457200" cy="457200"/>
          </a:xfrm>
          <a:custGeom>
            <a:avLst/>
            <a:ah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bwMode="auto">
          <a:xfrm flipH="0" flipV="0">
            <a:off x="2029867" y="3352799"/>
            <a:ext cx="237082" cy="228599"/>
          </a:xfrm>
          <a:custGeom>
            <a:avLst/>
            <a:ah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bwMode="auto">
          <a:xfrm>
            <a:off x="9353550" y="5895975"/>
            <a:ext cx="180975" cy="180975"/>
          </a:xfrm>
          <a:custGeom>
            <a:avLst/>
            <a:ah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bwMode="auto">
          <a:xfrm>
            <a:off x="1891663" y="796078"/>
            <a:ext cx="9763339" cy="546736"/>
          </a:xfrm>
          <a:prstGeom prst="rect"/>
        </p:spPr>
        <p:txBody>
          <a:bodyPr bIns="0" lIns="0" rIns="0" rtlCol="0" tIns="13335" vert="horz" wrap="square">
            <a:spAutoFit/>
          </a:bodyPr>
          <a:p>
            <a:pPr algn="r" marL="12700">
              <a:lnSpc>
                <a:spcPct val="100000"/>
              </a:lnSpc>
              <a:spcBef>
                <a:spcPts val="105"/>
              </a:spcBef>
            </a:pPr>
            <a:r>
              <a:rPr sz="3600" spc="10" u="sng"/>
              <a:t>O</a:t>
            </a:r>
            <a:r>
              <a:rPr sz="3600" spc="25" u="sng"/>
              <a:t>U</a:t>
            </a:r>
            <a:r>
              <a:rPr sz="3600" u="sng"/>
              <a:t>R</a:t>
            </a:r>
            <a:r>
              <a:rPr sz="3600" spc="5" u="sng"/>
              <a:t> </a:t>
            </a:r>
            <a:r>
              <a:rPr sz="3600" spc="25" u="sng"/>
              <a:t>S</a:t>
            </a:r>
            <a:r>
              <a:rPr sz="3600" spc="10" u="sng"/>
              <a:t>O</a:t>
            </a:r>
            <a:r>
              <a:rPr sz="3600" spc="25" u="sng"/>
              <a:t>LU</a:t>
            </a:r>
            <a:r>
              <a:rPr sz="3600" spc="-35" u="sng"/>
              <a:t>T</a:t>
            </a:r>
            <a:r>
              <a:rPr sz="3600" spc="-30" u="sng"/>
              <a:t>I</a:t>
            </a:r>
            <a:r>
              <a:rPr sz="3600" spc="10" u="sng"/>
              <a:t>O</a:t>
            </a:r>
            <a:r>
              <a:rPr sz="3600" u="sng"/>
              <a:t>N</a:t>
            </a:r>
            <a:r>
              <a:rPr sz="3600" spc="-345" u="sng"/>
              <a:t> </a:t>
            </a:r>
            <a:r>
              <a:rPr sz="3600" spc="-35" u="sng"/>
              <a:t>A</a:t>
            </a:r>
            <a:r>
              <a:rPr sz="3600" spc="-5" u="sng"/>
              <a:t>N</a:t>
            </a:r>
            <a:r>
              <a:rPr sz="3600" u="sng"/>
              <a:t>D</a:t>
            </a:r>
            <a:r>
              <a:rPr sz="3600" spc="35" u="sng"/>
              <a:t> </a:t>
            </a:r>
            <a:r>
              <a:rPr sz="3600" spc="-30" u="sng"/>
              <a:t>I</a:t>
            </a:r>
            <a:r>
              <a:rPr sz="3600" spc="-35" u="sng"/>
              <a:t>T</a:t>
            </a:r>
            <a:r>
              <a:rPr sz="3600" u="sng"/>
              <a:t>S</a:t>
            </a:r>
            <a:r>
              <a:rPr sz="3600" spc="60" u="sng"/>
              <a:t> </a:t>
            </a:r>
            <a:r>
              <a:rPr sz="3600" spc="-295" u="sng"/>
              <a:t>V</a:t>
            </a:r>
            <a:r>
              <a:rPr sz="3600" spc="-35" u="sng"/>
              <a:t>A</a:t>
            </a:r>
            <a:r>
              <a:rPr sz="3600" spc="25" u="sng"/>
              <a:t>LU</a:t>
            </a:r>
            <a:r>
              <a:rPr sz="3600" u="sng"/>
              <a:t>E</a:t>
            </a:r>
            <a:r>
              <a:rPr sz="3600" spc="-15" u="sng"/>
              <a:t> </a:t>
            </a:r>
            <a:r>
              <a:rPr sz="3600" spc="-14" u="sng"/>
              <a:t>P</a:t>
            </a:r>
            <a:r>
              <a:rPr sz="3600" spc="-30" u="sng"/>
              <a:t>R</a:t>
            </a:r>
            <a:r>
              <a:rPr sz="3600" spc="10" u="sng"/>
              <a:t>O</a:t>
            </a:r>
            <a:r>
              <a:rPr sz="3600" spc="-15" u="sng"/>
              <a:t>P</a:t>
            </a:r>
            <a:r>
              <a:rPr sz="3600" spc="10" u="sng"/>
              <a:t>O</a:t>
            </a:r>
            <a:r>
              <a:rPr sz="3600" spc="25" u="sng"/>
              <a:t>S</a:t>
            </a:r>
            <a:r>
              <a:rPr sz="3600" spc="-30" u="sng"/>
              <a:t>I</a:t>
            </a:r>
            <a:r>
              <a:rPr sz="3600" spc="-35" u="sng"/>
              <a:t>T</a:t>
            </a:r>
            <a:r>
              <a:rPr sz="3600" spc="-30" u="sng"/>
              <a:t>I</a:t>
            </a:r>
            <a:r>
              <a:rPr sz="3600" spc="10" u="sng"/>
              <a:t>O</a:t>
            </a:r>
            <a:r>
              <a:rPr sz="3600" u="sng"/>
              <a:t>N</a:t>
            </a:r>
          </a:p>
        </p:txBody>
      </p:sp>
      <p:pic>
        <p:nvPicPr>
          <p:cNvPr id="2097166" name="object 7"/>
          <p:cNvPicPr>
            <a:picLocks/>
          </p:cNvPicPr>
          <p:nvPr/>
        </p:nvPicPr>
        <p:blipFill>
          <a:blip xmlns:r="http://schemas.openxmlformats.org/officeDocument/2006/relationships" r:embed="rId2"/>
          <a:stretch>
            <a:fillRect/>
          </a:stretch>
        </p:blipFill>
        <p:spPr bwMode="auto">
          <a:xfrm rot="18583633" flipH="0" flipV="0">
            <a:off x="676274" y="6356349"/>
            <a:ext cx="390885" cy="311150"/>
          </a:xfrm>
          <a:prstGeom prst="rect"/>
        </p:spPr>
      </p:pic>
      <p:sp>
        <p:nvSpPr>
          <p:cNvPr id="1048665" name="object 9"/>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7</a:t>
            </a:fld>
            <a:endParaRPr spc="10"/>
          </a:p>
        </p:txBody>
      </p:sp>
      <p:sp>
        <p:nvSpPr>
          <p:cNvPr id="1048666" name=""/>
          <p:cNvSpPr txBox="1"/>
          <p:nvPr/>
        </p:nvSpPr>
        <p:spPr bwMode="auto">
          <a:xfrm flipH="0" flipV="0">
            <a:off x="2819399" y="1929553"/>
            <a:ext cx="7918173" cy="3583940"/>
          </a:xfrm>
          <a:prstGeom prst="rect"/>
          <a:noFill/>
        </p:spPr>
        <p:txBody>
          <a:bodyPr anchor="t" anchorCtr="0" bIns="45720" compatLnSpc="0" forceAA="0" fromWordArt="0" horzOverflow="overflow" lIns="91440" numCol="1" rIns="91440" rtlCol="0" spcCol="0" tIns="45720" upright="0" vert="horz" vertOverflow="overflow" wrap="square">
            <a:spAutoFit/>
          </a:bodyPr>
          <a:p>
            <a:pPr algn="l" indent="-327936" marL="327936">
              <a:buFont typeface="Wingdings"/>
              <a:buChar char="w"/>
            </a:pPr>
            <a:r>
              <a:rPr sz="2200"/>
              <a:t>Conditional formatting - To find the missing values.</a:t>
            </a:r>
            <a:endParaRPr sz="2200"/>
          </a:p>
          <a:p>
            <a:pPr algn="l" indent="-327936" marL="327936">
              <a:buFont typeface="Wingdings"/>
              <a:buChar char="w"/>
            </a:pPr>
            <a:r>
              <a:rPr sz="2200"/>
              <a:t>Filter - To remove the blank spaces between the data’s</a:t>
            </a:r>
            <a:endParaRPr sz="2200"/>
          </a:p>
          <a:p>
            <a:pPr algn="l" indent="-327936" marL="327936">
              <a:buFont typeface="Wingdings"/>
              <a:buChar char="w"/>
            </a:pPr>
            <a:r>
              <a:rPr sz="2200"/>
              <a:t>Formula - To rate the employees performances through formulating.</a:t>
            </a:r>
            <a:endParaRPr sz="2200"/>
          </a:p>
          <a:p>
            <a:pPr algn="l" indent="-327936" marL="327936">
              <a:buFont typeface="Wingdings"/>
              <a:buChar char="w"/>
            </a:pPr>
            <a:r>
              <a:rPr sz="2200"/>
              <a:t>Pivot Table - To produce a detail summary about the 	    	 employees performance with various fields like Employees rating, Gender and Work locations.</a:t>
            </a:r>
            <a:endParaRPr sz="2200"/>
          </a:p>
          <a:p>
            <a:pPr algn="l" indent="-327936" marL="327936">
              <a:buFont typeface="Wingdings"/>
              <a:buChar char="w"/>
            </a:pPr>
            <a:r>
              <a:rPr sz="2200"/>
              <a:t>Graph - To show a pictorial representation about the data.</a:t>
            </a:r>
            <a:endParaRPr sz="2200"/>
          </a:p>
          <a:p>
            <a:pPr algn="l" indent="-327936" marL="327936">
              <a:buFont typeface="Wingdings"/>
              <a:buChar char="w"/>
            </a:pPr>
            <a:r>
              <a:rPr sz="2200"/>
              <a:t> </a:t>
            </a:r>
            <a:r>
              <a:rPr sz="2200"/>
              <a:t>Slicer - To change the view of chart through the help of slicer tool.</a:t>
            </a:r>
            <a:endParaRPr sz="2200"/>
          </a:p>
          <a:p>
            <a:pPr algn="l" indent="-327936" marL="327936">
              <a:buFont typeface="Wingdings"/>
              <a:buChar char="w"/>
            </a:pPr>
            <a:endParaRPr sz="220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1" showMasterPhAnim="0">
  <p:cSld name="">
    <p:spTree>
      <p:nvGrpSpPr>
        <p:cNvPr id="45" name=""/>
        <p:cNvGrpSpPr/>
        <p:nvPr/>
      </p:nvGrpSpPr>
      <p:grpSpPr bwMode="auto">
        <a:xfrm>
          <a:off x="0" y="0"/>
          <a:ext cx="0" cy="0"/>
          <a:chOff x="0" y="0"/>
          <a:chExt cx="0" cy="0"/>
        </a:xfrm>
      </p:grpSpPr>
      <p:sp>
        <p:nvSpPr>
          <p:cNvPr id="1048667" name="Title 1"/>
          <p:cNvSpPr>
            <a:spLocks noGrp="1"/>
          </p:cNvSpPr>
          <p:nvPr>
            <p:ph type="title"/>
          </p:nvPr>
        </p:nvSpPr>
        <p:spPr bwMode="auto">
          <a:xfrm>
            <a:off x="755331" y="385443"/>
            <a:ext cx="10681514" cy="731555"/>
          </a:xfrm>
        </p:spPr>
        <p:txBody>
          <a:bodyPr/>
          <a:p>
            <a:pPr algn="l"/>
            <a:r>
              <a:rPr lang="en-IN" u="sng">
                <a:latin typeface="Asana Math"/>
                <a:cs typeface="Asana Math"/>
              </a:rPr>
              <a:t>Data</a:t>
            </a:r>
            <a:r>
              <a:rPr lang="en-US" u="sng">
                <a:latin typeface="Asana Math"/>
                <a:cs typeface="Asana Math"/>
              </a:rPr>
              <a:t> </a:t>
            </a:r>
            <a:r>
              <a:rPr lang="en-US" u="sng">
                <a:latin typeface="Asana Math"/>
                <a:cs typeface="Asana Math"/>
              </a:rPr>
              <a:t>S</a:t>
            </a:r>
            <a:r>
              <a:rPr lang="en-IN" u="sng">
                <a:latin typeface="Asana Math"/>
                <a:cs typeface="Asana Math"/>
              </a:rPr>
              <a:t>et Description</a:t>
            </a:r>
            <a:r>
              <a:rPr lang="en-US" u="sng">
                <a:latin typeface="Asana Math"/>
                <a:cs typeface="Asana Math"/>
              </a:rPr>
              <a:t>:</a:t>
            </a:r>
          </a:p>
        </p:txBody>
      </p:sp>
      <p:sp>
        <p:nvSpPr>
          <p:cNvPr id="1048668" name=""/>
          <p:cNvSpPr txBox="1"/>
          <p:nvPr/>
        </p:nvSpPr>
        <p:spPr bwMode="auto">
          <a:xfrm flipH="0" flipV="0">
            <a:off x="3248031" y="1436369"/>
            <a:ext cx="2951071" cy="3901440"/>
          </a:xfrm>
          <a:prstGeom prst="rect"/>
          <a:noFill/>
        </p:spPr>
        <p:txBody>
          <a:bodyPr anchor="t" anchorCtr="0" bIns="45720" compatLnSpc="0" forceAA="0" fromWordArt="0" horzOverflow="overflow" lIns="91440" numCol="1" rIns="91440" rtlCol="0" spcCol="0" tIns="45720" upright="0" vert="horz" vertOverflow="overflow" wrap="square">
            <a:spAutoFit/>
          </a:bodyPr>
          <a:p>
            <a:pPr algn="l" indent="-327936" marL="327936">
              <a:buFont typeface="Wingdings"/>
              <a:buChar char="Ø"/>
            </a:pPr>
            <a:r>
              <a:rPr b="1" sz="2200"/>
              <a:t>Employee ID</a:t>
            </a:r>
            <a:endParaRPr b="1" sz="2200"/>
          </a:p>
          <a:p>
            <a:pPr algn="l" indent="-327936" marL="327936">
              <a:buFont typeface="Wingdings"/>
              <a:buChar char="Ø"/>
            </a:pPr>
            <a:r>
              <a:rPr b="1" sz="2200"/>
              <a:t>Name</a:t>
            </a:r>
            <a:endParaRPr b="1" sz="2200"/>
          </a:p>
          <a:p>
            <a:pPr algn="l" indent="-327936" marL="327936">
              <a:buFont typeface="Wingdings"/>
              <a:buChar char="Ø"/>
            </a:pPr>
            <a:r>
              <a:rPr b="1" sz="2200"/>
              <a:t>Gender</a:t>
            </a:r>
            <a:endParaRPr b="1" sz="2200"/>
          </a:p>
          <a:p>
            <a:pPr algn="l" indent="-327936" marL="327936">
              <a:buFont typeface="Wingdings"/>
              <a:buChar char="Ø"/>
            </a:pPr>
            <a:r>
              <a:rPr b="1" sz="2200"/>
              <a:t>Department</a:t>
            </a:r>
            <a:endParaRPr b="1" sz="2200"/>
          </a:p>
          <a:p>
            <a:pPr algn="l" indent="-327936" marL="327936">
              <a:buFont typeface="Wingdings"/>
              <a:buChar char="Ø"/>
            </a:pPr>
            <a:r>
              <a:rPr b="1" sz="2200"/>
              <a:t>Salary</a:t>
            </a:r>
            <a:endParaRPr b="1" sz="2200"/>
          </a:p>
          <a:p>
            <a:pPr algn="l" indent="-327936" marL="327936">
              <a:buFont typeface="Wingdings"/>
              <a:buChar char="Ø"/>
            </a:pPr>
            <a:r>
              <a:rPr b="1" sz="2200"/>
              <a:t>Start Date</a:t>
            </a:r>
            <a:endParaRPr b="1" sz="2200"/>
          </a:p>
          <a:p>
            <a:pPr algn="l" indent="-327936" marL="327936">
              <a:buFont typeface="Wingdings"/>
              <a:buChar char="Ø"/>
            </a:pPr>
            <a:r>
              <a:rPr b="1" sz="2200"/>
              <a:t>FTE</a:t>
            </a:r>
            <a:endParaRPr b="1" sz="2200"/>
          </a:p>
          <a:p>
            <a:pPr algn="l" indent="-327936" marL="327936">
              <a:buFont typeface="Wingdings"/>
              <a:buChar char="Ø"/>
            </a:pPr>
            <a:r>
              <a:rPr b="1" sz="2200"/>
              <a:t>Employee type</a:t>
            </a:r>
            <a:endParaRPr b="1" sz="2200"/>
          </a:p>
          <a:p>
            <a:pPr algn="l" indent="-327936" marL="327936">
              <a:buFont typeface="Wingdings"/>
              <a:buChar char="Ø"/>
            </a:pPr>
            <a:r>
              <a:rPr b="1" sz="2200"/>
              <a:t>Work location</a:t>
            </a:r>
            <a:endParaRPr b="1" sz="2200"/>
          </a:p>
          <a:p>
            <a:pPr algn="l" indent="-327936" marL="327936">
              <a:buFont typeface="Wingdings"/>
              <a:buChar char="Ø"/>
            </a:pPr>
            <a:r>
              <a:rPr b="1" sz="2200"/>
              <a:t>Current employee rating</a:t>
            </a:r>
            <a:endParaRPr b="1" sz="2200"/>
          </a:p>
          <a:p>
            <a:pPr algn="l" indent="-327936" marL="327936">
              <a:buFont typeface="Wingdings"/>
              <a:buChar char="Ø"/>
            </a:pPr>
            <a:r>
              <a:rPr b="1" sz="2200"/>
              <a:t>performance level</a:t>
            </a:r>
            <a:endParaRPr sz="220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1" showMasterPhAnim="0">
  <p:cSld name="">
    <p:spTree>
      <p:nvGrpSpPr>
        <p:cNvPr id="46" name=""/>
        <p:cNvGrpSpPr/>
        <p:nvPr/>
      </p:nvGrpSpPr>
      <p:grpSpPr bwMode="auto">
        <a:xfrm>
          <a:off x="0" y="0"/>
          <a:ext cx="0" cy="0"/>
          <a:chOff x="0" y="0"/>
          <a:chExt cx="0" cy="0"/>
        </a:xfrm>
      </p:grpSpPr>
      <p:sp>
        <p:nvSpPr>
          <p:cNvPr id="1048669" name="object 2"/>
          <p:cNvSpPr txBox="1"/>
          <p:nvPr/>
        </p:nvSpPr>
        <p:spPr bwMode="auto">
          <a:xfrm>
            <a:off x="752473" y="6486035"/>
            <a:ext cx="1774669" cy="16196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bwMode="auto">
          <a:xfrm flipH="1" flipV="1">
            <a:off x="11980565" y="6397137"/>
            <a:ext cx="45720" cy="76199"/>
          </a:xfrm>
          <a:custGeom>
            <a:avLst/>
            <a:ah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5"/>
          <p:cNvSpPr/>
          <p:nvPr/>
        </p:nvSpPr>
        <p:spPr bwMode="auto">
          <a:xfrm>
            <a:off x="11761290" y="6567017"/>
            <a:ext cx="180975" cy="180975"/>
          </a:xfrm>
          <a:custGeom>
            <a:avLst/>
            <a:ah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a:stretch>
            <a:fillRect/>
          </a:stretch>
        </p:blipFill>
        <p:spPr bwMode="auto">
          <a:xfrm>
            <a:off x="66675" y="3381373"/>
            <a:ext cx="2466975" cy="3419475"/>
          </a:xfrm>
          <a:prstGeom prst="rect"/>
        </p:spPr>
      </p:pic>
      <p:sp>
        <p:nvSpPr>
          <p:cNvPr id="1048672" name="object 7"/>
          <p:cNvSpPr txBox="1">
            <a:spLocks noGrp="1"/>
          </p:cNvSpPr>
          <p:nvPr>
            <p:ph type="title"/>
          </p:nvPr>
        </p:nvSpPr>
        <p:spPr bwMode="auto">
          <a:xfrm>
            <a:off x="492123" y="364247"/>
            <a:ext cx="8480639" cy="626145"/>
          </a:xfrm>
          <a:prstGeom prst="rect"/>
        </p:spPr>
        <p:txBody>
          <a:bodyPr bIns="0" lIns="0" rIns="0" rtlCol="0" tIns="16510" vert="horz" wrap="square">
            <a:spAutoFit/>
          </a:bodyPr>
          <a:p>
            <a:pPr algn="l" marL="12700">
              <a:lnSpc>
                <a:spcPct val="100000"/>
              </a:lnSpc>
              <a:spcBef>
                <a:spcPts val="130"/>
              </a:spcBef>
            </a:pPr>
            <a:r>
              <a:rPr sz="4000" spc="15" u="sng">
                <a:latin typeface="Bahnschrift"/>
                <a:cs typeface="Bahnschrift"/>
              </a:rPr>
              <a:t>THE</a:t>
            </a:r>
            <a:r>
              <a:rPr sz="4000" spc="20" u="sng">
                <a:latin typeface="Bahnschrift"/>
                <a:cs typeface="Bahnschrift"/>
              </a:rPr>
              <a:t> </a:t>
            </a:r>
            <a:r>
              <a:rPr sz="4000" lang="en-US" spc="20" u="sng">
                <a:latin typeface="Bahnschrift"/>
                <a:cs typeface="Bahnschrift"/>
              </a:rPr>
              <a:t>"</a:t>
            </a:r>
            <a:r>
              <a:rPr sz="4000" spc="10" u="sng">
                <a:latin typeface="Bahnschrift"/>
                <a:cs typeface="Bahnschrift"/>
              </a:rPr>
              <a:t>WOW</a:t>
            </a:r>
            <a:r>
              <a:rPr sz="4000" lang="en-US" spc="10" u="sng">
                <a:latin typeface="Bahnschrift"/>
                <a:cs typeface="Bahnschrift"/>
              </a:rPr>
              <a:t>"</a:t>
            </a:r>
            <a:r>
              <a:rPr sz="4000" spc="85" u="sng">
                <a:latin typeface="Bahnschrift"/>
                <a:cs typeface="Bahnschrift"/>
              </a:rPr>
              <a:t> </a:t>
            </a:r>
            <a:r>
              <a:rPr sz="4000" spc="10" u="sng">
                <a:latin typeface="Bahnschrift"/>
                <a:cs typeface="Bahnschrift"/>
              </a:rPr>
              <a:t>IN</a:t>
            </a:r>
            <a:r>
              <a:rPr sz="4000" spc="-5" u="sng">
                <a:latin typeface="Bahnschrift"/>
                <a:cs typeface="Bahnschrift"/>
              </a:rPr>
              <a:t> </a:t>
            </a:r>
            <a:r>
              <a:rPr sz="4000" spc="15" u="sng">
                <a:latin typeface="Bahnschrift"/>
                <a:cs typeface="Bahnschrift"/>
              </a:rPr>
              <a:t>OUR</a:t>
            </a:r>
            <a:r>
              <a:rPr sz="4000" spc="-10" u="sng">
                <a:latin typeface="Bahnschrift"/>
                <a:cs typeface="Bahnschrift"/>
              </a:rPr>
              <a:t> </a:t>
            </a:r>
            <a:r>
              <a:rPr sz="4000" spc="20" u="sng">
                <a:latin typeface="Bahnschrift"/>
                <a:cs typeface="Bahnschrift"/>
              </a:rPr>
              <a:t>SOLUTION:</a:t>
            </a:r>
            <a:endParaRPr sz="4000"/>
          </a:p>
        </p:txBody>
      </p:sp>
      <p:sp>
        <p:nvSpPr>
          <p:cNvPr id="1048673" name="object 8"/>
          <p:cNvSpPr txBox="1"/>
          <p:nvPr/>
        </p:nvSpPr>
        <p:spPr bwMode="auto">
          <a:xfrm>
            <a:off x="11277215" y="6473335"/>
            <a:ext cx="229716" cy="174660"/>
          </a:xfrm>
          <a:prstGeom prst="rect"/>
        </p:spPr>
        <p:txBody>
          <a:bodyPr bIns="0" lIns="0" rIns="0" rtlCol="0" tIns="6985" vert="horz" wrap="square">
            <a:spAutoFit/>
          </a:bodyPr>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bwMode="auto">
          <a:xfrm>
            <a:off x="2407485" y="1767205"/>
            <a:ext cx="8541756" cy="4015740"/>
          </a:xfrm>
          <a:prstGeom prst="rect"/>
          <a:noFill/>
        </p:spPr>
        <p:txBody>
          <a:bodyPr rtlCol="0" wrap="square">
            <a:spAutoFit/>
          </a:bodyPr>
          <a:p>
            <a:pPr algn="l" indent="-394023" marL="394023">
              <a:buFont typeface="Wingdings"/>
              <a:buChar char="ü"/>
            </a:pPr>
            <a:r>
              <a:rPr b="0" sz="3600" i="0" lang="en-US">
                <a:solidFill>
                  <a:srgbClr val="0D0D0D"/>
                </a:solidFill>
                <a:latin typeface="Asana Math"/>
                <a:cs typeface="Asana Math"/>
              </a:rPr>
              <a:t>Easy to understand through the pictorial view.</a:t>
            </a:r>
            <a:endParaRPr b="0" sz="3600" i="0">
              <a:solidFill>
                <a:srgbClr val="0D0D0D"/>
              </a:solidFill>
              <a:latin typeface="Asana Math"/>
              <a:cs typeface="Asana Math"/>
            </a:endParaRPr>
          </a:p>
          <a:p>
            <a:pPr algn="l" indent="-394023" marL="394023">
              <a:buFont typeface="Wingdings"/>
              <a:buChar char="ü"/>
            </a:pPr>
            <a:r>
              <a:rPr b="0" sz="3600" i="0" lang="en-US">
                <a:solidFill>
                  <a:srgbClr val="0D0D0D"/>
                </a:solidFill>
                <a:latin typeface="Asana Math"/>
                <a:cs typeface="Asana Math"/>
              </a:rPr>
              <a:t>Straight view of the performances.</a:t>
            </a:r>
            <a:endParaRPr b="0" sz="3600" i="0">
              <a:solidFill>
                <a:srgbClr val="0D0D0D"/>
              </a:solidFill>
              <a:latin typeface="Asana Math"/>
              <a:cs typeface="Asana Math"/>
            </a:endParaRPr>
          </a:p>
          <a:p>
            <a:pPr algn="l" indent="-394023" marL="394023">
              <a:buFont typeface="Wingdings"/>
              <a:buChar char="ü"/>
            </a:pPr>
            <a:r>
              <a:rPr b="0" sz="3600" i="0" lang="en-US">
                <a:solidFill>
                  <a:srgbClr val="0D0D0D"/>
                </a:solidFill>
                <a:latin typeface="Asana Math"/>
                <a:cs typeface="Asana Math"/>
              </a:rPr>
              <a:t>Ratings of employees in an understandable points.</a:t>
            </a:r>
            <a:endParaRPr b="0" sz="2800" i="0" lang="en-US">
              <a:solidFill>
                <a:srgbClr val="0D0D0D"/>
              </a:solidFill>
              <a:latin typeface="Times New Roman"/>
              <a:cs typeface="Times New Roman"/>
            </a:endParaRPr>
          </a:p>
          <a:p>
            <a:pPr algn="l"/>
            <a:r>
              <a:rPr b="0" sz="2800" i="0" lang="en-US">
                <a:solidFill>
                  <a:srgbClr val="0D0D0D"/>
                </a:solidFill>
                <a:latin typeface="Times New Roman"/>
                <a:cs typeface="Times New Roman"/>
              </a:rPr>
              <a:t> </a:t>
            </a:r>
            <a:endParaRPr b="0" sz="2800" i="0" lang="en-US">
              <a:solidFill>
                <a:srgbClr val="0D0D0D"/>
              </a:solidFill>
              <a:latin typeface="Times New Roman"/>
              <a:cs typeface="Times New Roman"/>
            </a:endParaRPr>
          </a:p>
          <a:p>
            <a:pPr algn="l"/>
            <a:endParaRPr b="0" sz="2800" i="0" lang="en-US">
              <a:solidFill>
                <a:srgbClr val="0D0D0D"/>
              </a:solidFill>
              <a:latin typeface="Times New Roman"/>
              <a:cs typeface="Times New Roman"/>
            </a:endParaRPr>
          </a:p>
          <a:p>
            <a:endParaRPr sz="2800" lang="en-IN">
              <a:latin typeface="Times New Roman"/>
              <a:cs typeface="Times New Roman"/>
            </a:endParaRPr>
          </a:p>
        </p:txBody>
      </p:sp>
      <p:sp>
        <p:nvSpPr>
          <p:cNvPr id="1048675" name=""/>
          <p:cNvSpPr/>
          <p:nvPr/>
        </p:nvSpPr>
        <p:spPr bwMode="auto">
          <a:xfrm rot="20019819" flipH="0" flipV="0">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048676" name=""/>
          <p:cNvSpPr/>
          <p:nvPr/>
        </p:nvSpPr>
        <p:spPr bwMode="auto">
          <a:xfrm rot="19910601" flipH="0" flipV="0">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ONLYOFFICE/7.2.0.204</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dcterms:created xsi:type="dcterms:W3CDTF">2024-03-29T04:07:22Z</dcterms:created>
  <dcterms:modified xsi:type="dcterms:W3CDTF">2024-09-13T06:05:46Z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cfad9116b5c54bf68ba226f519f82d50</vt:lpwstr>
  </property>
</Properties>
</file>