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D8D-B291-4F1C-8AB8-CFD739AE62A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BC4D-8555-4406-8C71-7C940F47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7360241" y="4454772"/>
            <a:ext cx="3550277" cy="1652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Prepared by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SURIYAKRISHNAN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29" y="17201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IMDB Movie Analysis With </a:t>
            </a:r>
            <a:r>
              <a:rPr lang="en-US" b="1" dirty="0" err="1"/>
              <a:t>PowerBI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6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Executive </a:t>
            </a:r>
            <a:r>
              <a:rPr lang="en-US" b="1" dirty="0" smtClean="0"/>
              <a:t>Summary: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4" y="1518589"/>
            <a:ext cx="8825659" cy="4483290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In all the sheets having lots of data but here </a:t>
            </a:r>
            <a:r>
              <a:rPr lang="en-US" b="1" dirty="0" err="1" smtClean="0"/>
              <a:t>thease</a:t>
            </a:r>
            <a:r>
              <a:rPr lang="en-US" b="1" dirty="0" smtClean="0"/>
              <a:t> are 	the common key 	variables.</a:t>
            </a:r>
            <a:endParaRPr lang="en-US" b="1" dirty="0"/>
          </a:p>
          <a:p>
            <a:pPr lvl="1"/>
            <a:r>
              <a:rPr lang="en-US" b="1" dirty="0" smtClean="0"/>
              <a:t>Director name</a:t>
            </a:r>
          </a:p>
          <a:p>
            <a:pPr lvl="1"/>
            <a:r>
              <a:rPr lang="en-US" b="1" dirty="0" smtClean="0"/>
              <a:t>Movie Title</a:t>
            </a:r>
            <a:endParaRPr lang="en-US" dirty="0"/>
          </a:p>
          <a:p>
            <a:pPr lvl="1"/>
            <a:r>
              <a:rPr lang="en-US" b="1" dirty="0" smtClean="0"/>
              <a:t>Language</a:t>
            </a:r>
            <a:endParaRPr lang="en-US" dirty="0"/>
          </a:p>
          <a:p>
            <a:pPr lvl="1"/>
            <a:r>
              <a:rPr lang="en-US" b="1" dirty="0" smtClean="0"/>
              <a:t>Country</a:t>
            </a:r>
            <a:endParaRPr lang="en-US" dirty="0"/>
          </a:p>
          <a:p>
            <a:pPr lvl="1"/>
            <a:r>
              <a:rPr lang="en-US" b="1" dirty="0" smtClean="0"/>
              <a:t>Budget</a:t>
            </a:r>
            <a:endParaRPr lang="en-US" dirty="0"/>
          </a:p>
          <a:p>
            <a:pPr lvl="1"/>
            <a:r>
              <a:rPr lang="en-US" b="1" dirty="0" smtClean="0"/>
              <a:t>Actor name</a:t>
            </a:r>
          </a:p>
          <a:p>
            <a:pPr lvl="1"/>
            <a:r>
              <a:rPr lang="en-US" b="1" dirty="0" smtClean="0"/>
              <a:t>IMDB Score</a:t>
            </a:r>
          </a:p>
          <a:p>
            <a:pPr lvl="1"/>
            <a:r>
              <a:rPr lang="en-US" b="1" dirty="0" smtClean="0"/>
              <a:t>Title year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86966" y="515392"/>
            <a:ext cx="8825659" cy="54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Genres: </a:t>
            </a:r>
            <a:r>
              <a:rPr lang="en-US" dirty="0" smtClean="0"/>
              <a:t>which type of movies for example(Dramatic, Comedy, ex..)</a:t>
            </a:r>
          </a:p>
          <a:p>
            <a:r>
              <a:rPr lang="en-US" b="1" dirty="0" smtClean="0"/>
              <a:t>Duration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Color: </a:t>
            </a:r>
            <a:r>
              <a:rPr lang="en-US" dirty="0" smtClean="0"/>
              <a:t>Movie is Black and white or colored movies</a:t>
            </a: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Data Cleaning: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color column having 19 null values  and here all the colored movies are released after 1935 so , the was released after 1935 that particular row will filled 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Else Black and white movie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6" y="4883241"/>
            <a:ext cx="882565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86966" y="515392"/>
            <a:ext cx="8825659" cy="54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A. Movie Genre Analysis:</a:t>
            </a:r>
          </a:p>
          <a:p>
            <a:r>
              <a:rPr lang="en-US" sz="2400" dirty="0" smtClean="0"/>
              <a:t>Listed </a:t>
            </a:r>
            <a:r>
              <a:rPr lang="en-US" sz="2400" dirty="0"/>
              <a:t>the most common genres in the dataset.</a:t>
            </a:r>
          </a:p>
          <a:p>
            <a:r>
              <a:rPr lang="en-US" sz="2400" dirty="0" smtClean="0"/>
              <a:t>Provided </a:t>
            </a:r>
            <a:r>
              <a:rPr lang="en-US" sz="2400" dirty="0"/>
              <a:t>a summary of the distribution of IMDB scores for each </a:t>
            </a:r>
            <a:r>
              <a:rPr lang="en-US" sz="2400" dirty="0" err="1" smtClean="0"/>
              <a:t>genre.Mostly</a:t>
            </a:r>
            <a:r>
              <a:rPr lang="en-US" sz="2400" dirty="0" smtClean="0"/>
              <a:t> Drama , Comedy and action movies </a:t>
            </a:r>
            <a:r>
              <a:rPr lang="en-US" sz="2400" dirty="0" err="1" smtClean="0"/>
              <a:t>ony</a:t>
            </a:r>
            <a:r>
              <a:rPr lang="en-US" sz="2400" dirty="0" smtClean="0"/>
              <a:t> having more IMDB score here.</a:t>
            </a:r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genre, calculate and present mean, median, mode, range, variance, and standard deviation of IMDB scores.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70" y="3241853"/>
            <a:ext cx="8811855" cy="32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386966" y="515392"/>
            <a:ext cx="8825659" cy="54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The above picture is showing how the data the </a:t>
            </a:r>
            <a:r>
              <a:rPr lang="en-US" sz="2400" dirty="0" smtClean="0"/>
              <a:t>IMDB scores having different genres movies.</a:t>
            </a:r>
          </a:p>
          <a:p>
            <a:pPr marL="0" indent="0">
              <a:buNone/>
            </a:pPr>
            <a:r>
              <a:rPr lang="en-US" sz="2400" b="1" dirty="0"/>
              <a:t>Movie Duration </a:t>
            </a:r>
            <a:r>
              <a:rPr lang="en-US" sz="2400" b="1" dirty="0" smtClean="0"/>
              <a:t>Analysis: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6" y="1767016"/>
            <a:ext cx="8878539" cy="47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14260" y="378915"/>
            <a:ext cx="8825659" cy="12042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Most of the movies are average of 100 to 130 </a:t>
            </a:r>
            <a:r>
              <a:rPr lang="en-US" sz="2400" dirty="0" smtClean="0"/>
              <a:t>minutes </a:t>
            </a:r>
            <a:endParaRPr lang="en-US" sz="2400" dirty="0" smtClean="0"/>
          </a:p>
          <a:p>
            <a:r>
              <a:rPr lang="en-US" sz="2400" dirty="0" smtClean="0"/>
              <a:t>In this case the average time of 100 minutes to 130 minutes movies are </a:t>
            </a:r>
            <a:r>
              <a:rPr lang="en-US" sz="2400" dirty="0" err="1" smtClean="0"/>
              <a:t>getted</a:t>
            </a:r>
            <a:r>
              <a:rPr lang="en-US" sz="2400" dirty="0" smtClean="0"/>
              <a:t> high IMDB Ratings.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7" y="1583140"/>
            <a:ext cx="887853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9193" y="648730"/>
            <a:ext cx="8825659" cy="139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Language </a:t>
            </a:r>
            <a:r>
              <a:rPr lang="en-US" sz="2400" b="1" dirty="0" smtClean="0"/>
              <a:t>Analysis:</a:t>
            </a:r>
          </a:p>
          <a:p>
            <a:pPr marL="0" indent="0">
              <a:buNone/>
            </a:pPr>
            <a:r>
              <a:rPr lang="en-US" sz="2400" b="1" dirty="0" smtClean="0"/>
              <a:t>Most of the movies are coming from USA and UK and  here more movies English language movies.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2" y="2038865"/>
            <a:ext cx="8878539" cy="43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27659" y="813358"/>
            <a:ext cx="8825659" cy="6076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Director </a:t>
            </a:r>
            <a:r>
              <a:rPr lang="en-US" b="1" dirty="0" smtClean="0"/>
              <a:t>Analysis: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4" y="1421027"/>
            <a:ext cx="728764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91821" y="333632"/>
            <a:ext cx="8711372" cy="23477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Budget </a:t>
            </a:r>
            <a:r>
              <a:rPr lang="en-US" sz="2400" b="1" dirty="0" smtClean="0"/>
              <a:t>Analysis:</a:t>
            </a:r>
          </a:p>
          <a:p>
            <a:pPr marL="0" indent="0">
              <a:buNone/>
            </a:pPr>
            <a:r>
              <a:rPr lang="en-US" sz="2400" dirty="0" smtClean="0"/>
              <a:t>High profited movies shows a good story related movies and </a:t>
            </a:r>
            <a:r>
              <a:rPr lang="en-US" sz="2400" dirty="0" err="1" smtClean="0"/>
              <a:t>thease</a:t>
            </a:r>
            <a:r>
              <a:rPr lang="en-US" sz="2400" dirty="0" smtClean="0"/>
              <a:t> get high IMDB rates and high profitable.</a:t>
            </a:r>
          </a:p>
          <a:p>
            <a:pPr marL="0" indent="0">
              <a:buNone/>
            </a:pPr>
            <a:r>
              <a:rPr lang="en-US" sz="2400" dirty="0" smtClean="0"/>
              <a:t>The below chart is showing how high profitable movies created as low budget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49" y="2681416"/>
            <a:ext cx="7278116" cy="38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Wingdings 3</vt:lpstr>
      <vt:lpstr>Office Theme</vt:lpstr>
      <vt:lpstr>IMDB Movie Analysis With PowerBI 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Insights for different page Optimization &amp; How to get more user install &amp; Engagement from the App &amp; Website</dc:title>
  <dc:creator>suriya</dc:creator>
  <cp:lastModifiedBy>suriya</cp:lastModifiedBy>
  <cp:revision>10</cp:revision>
  <dcterms:created xsi:type="dcterms:W3CDTF">2023-10-10T04:48:52Z</dcterms:created>
  <dcterms:modified xsi:type="dcterms:W3CDTF">2023-12-24T10:40:58Z</dcterms:modified>
</cp:coreProperties>
</file>