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4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3E1F-11A6-4C2A-8CDC-60FF92755DF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01C9-916E-47BE-991A-5CC26C2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01C9-916E-47BE-991A-5CC26C202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01C9-916E-47BE-991A-5CC26C202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601C9-916E-47BE-991A-5CC26C202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F17-97A8-4949-A8AA-5E1A45AD46A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F8D1-CC8C-4810-879F-C6A9DAA93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matplotlib.org/contents.html" TargetMode="External"/><Relationship Id="rId4" Type="http://schemas.openxmlformats.org/officeDocument/2006/relationships/hyperlink" Target="https://pandas.pydata.org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read_cs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0372"/>
            <a:ext cx="6858000" cy="872606"/>
          </a:xfrm>
        </p:spPr>
        <p:txBody>
          <a:bodyPr>
            <a:noAutofit/>
          </a:bodyPr>
          <a:lstStyle/>
          <a:p>
            <a:pPr algn="l"/>
            <a:r>
              <a:rPr lang="en-US" sz="1100" b="1" dirty="0"/>
              <a:t>Project Title : </a:t>
            </a:r>
            <a:r>
              <a:rPr lang="en-US" sz="1100" b="1" dirty="0"/>
              <a:t>Smart Predictive Modeling for </a:t>
            </a:r>
            <a:r>
              <a:rPr lang="en-US" sz="1100" b="1" dirty="0" smtClean="0"/>
              <a:t>Rental  Property </a:t>
            </a:r>
            <a:r>
              <a:rPr lang="en-US" sz="1100" b="1" dirty="0"/>
              <a:t>Prices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 smtClean="0"/>
              <a:t>	</a:t>
            </a:r>
            <a:r>
              <a:rPr lang="en-US" sz="1100" b="1" dirty="0"/>
              <a:t>				</a:t>
            </a:r>
            <a:r>
              <a:rPr lang="en-US" sz="1100" b="1" dirty="0" smtClean="0"/>
              <a:t>Prepared </a:t>
            </a:r>
            <a:r>
              <a:rPr lang="en-US" sz="1100" b="1" dirty="0"/>
              <a:t>By : SURIYAKRISHNAN</a:t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Project Justification : </a:t>
            </a:r>
            <a:br>
              <a:rPr lang="en-US" sz="1100" b="1" dirty="0"/>
            </a:br>
            <a:r>
              <a:rPr lang="en-US" sz="1100" dirty="0" smtClean="0"/>
              <a:t>In This </a:t>
            </a:r>
            <a:r>
              <a:rPr lang="en-US" sz="1100" dirty="0"/>
              <a:t>project </a:t>
            </a:r>
            <a:r>
              <a:rPr lang="en-US" sz="1100" dirty="0" smtClean="0"/>
              <a:t>to </a:t>
            </a:r>
            <a:r>
              <a:rPr lang="en-US" sz="1100" dirty="0"/>
              <a:t>predict the </a:t>
            </a:r>
            <a:r>
              <a:rPr lang="en-US" sz="1100" dirty="0" smtClean="0"/>
              <a:t>cars Price </a:t>
            </a:r>
            <a:r>
              <a:rPr lang="en-US" sz="1100" dirty="0"/>
              <a:t>its depends on the cars features,  and this is </a:t>
            </a:r>
            <a:r>
              <a:rPr lang="en-US" sz="1100" dirty="0" smtClean="0"/>
              <a:t>a Regression</a:t>
            </a:r>
            <a:br>
              <a:rPr lang="en-US" sz="1100" dirty="0" smtClean="0"/>
            </a:br>
            <a:r>
              <a:rPr lang="en-US" sz="1100" dirty="0" smtClean="0"/>
              <a:t>datasets(Regression problem).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65620"/>
            <a:ext cx="6858000" cy="855589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/>
              <a:t>Project Requirements : </a:t>
            </a:r>
          </a:p>
          <a:p>
            <a:pPr marL="128588" indent="-128588" algn="l">
              <a:buFont typeface="Wingdings" panose="05000000000000000000" pitchFamily="2" charset="2"/>
              <a:buChar char="ü"/>
            </a:pPr>
            <a:r>
              <a:rPr lang="en-US" sz="1100" dirty="0"/>
              <a:t>Dataset</a:t>
            </a:r>
          </a:p>
          <a:p>
            <a:pPr marL="128588" indent="-128588" algn="l">
              <a:buFont typeface="Wingdings" panose="05000000000000000000" pitchFamily="2" charset="2"/>
              <a:buChar char="ü"/>
            </a:pPr>
            <a:r>
              <a:rPr lang="en-US" sz="1100" dirty="0"/>
              <a:t>Python’s libraries(</a:t>
            </a:r>
            <a:r>
              <a:rPr lang="en-US" sz="1100" dirty="0" err="1"/>
              <a:t>necessory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24475" y="5535601"/>
            <a:ext cx="6858000" cy="85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 smtClean="0"/>
              <a:t>Import necessary libraries:</a:t>
            </a:r>
          </a:p>
          <a:p>
            <a:pPr algn="l"/>
            <a:endParaRPr lang="en-US" sz="11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3000" y="6106037"/>
            <a:ext cx="6858000" cy="85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/>
              <a:t>First need to import or load the necessary and related libraries, </a:t>
            </a:r>
            <a:r>
              <a:rPr lang="en-US" sz="1100" dirty="0"/>
              <a:t>Some very primary and almost necessary packages for Machine Learning are — </a:t>
            </a:r>
            <a:r>
              <a:rPr lang="en-US" sz="1100" u="sng" dirty="0" err="1">
                <a:hlinkClick r:id="rId3"/>
              </a:rPr>
              <a:t>NumPy</a:t>
            </a:r>
            <a:r>
              <a:rPr lang="en-US" sz="1100" dirty="0"/>
              <a:t>, </a:t>
            </a:r>
            <a:r>
              <a:rPr lang="en-US" sz="1100" u="sng" dirty="0">
                <a:hlinkClick r:id="rId4"/>
              </a:rPr>
              <a:t>Pandas</a:t>
            </a:r>
            <a:r>
              <a:rPr lang="en-US" sz="1100" dirty="0"/>
              <a:t>, </a:t>
            </a:r>
            <a:r>
              <a:rPr lang="en-US" sz="1100" u="sng" dirty="0" err="1">
                <a:hlinkClick r:id="rId5"/>
              </a:rPr>
              <a:t>Matplotlib</a:t>
            </a:r>
            <a:r>
              <a:rPr lang="en-US" sz="1100" u="sng" dirty="0">
                <a:hlinkClick r:id="rId5"/>
              </a:rPr>
              <a:t> </a:t>
            </a:r>
            <a:r>
              <a:rPr lang="en-US" sz="1100" dirty="0"/>
              <a:t>and </a:t>
            </a:r>
            <a:r>
              <a:rPr lang="en-US" sz="1100" u="sng" dirty="0" err="1">
                <a:hlinkClick r:id="rId6"/>
              </a:rPr>
              <a:t>Scikit</a:t>
            </a:r>
            <a:r>
              <a:rPr lang="en-US" sz="1100" u="sng" dirty="0">
                <a:hlinkClick r:id="rId6"/>
              </a:rPr>
              <a:t>-Learn</a:t>
            </a:r>
            <a:r>
              <a:rPr lang="en-US" sz="11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7327"/>
            <a:ext cx="6619746" cy="31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4256"/>
            <a:ext cx="6858000" cy="1705510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 smtClean="0"/>
              <a:t>Dataset details: </a:t>
            </a:r>
            <a:endParaRPr lang="en-US" sz="1100" b="1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 smtClean="0"/>
              <a:t>Dataset </a:t>
            </a:r>
            <a:r>
              <a:rPr lang="en-US" sz="1100" dirty="0"/>
              <a:t>file: </a:t>
            </a:r>
            <a:r>
              <a:rPr lang="en-US" sz="1100" dirty="0" smtClean="0"/>
              <a:t>‘House_rent_train.csv</a:t>
            </a:r>
            <a:r>
              <a:rPr lang="en-US" sz="1100" dirty="0"/>
              <a:t>’ </a:t>
            </a:r>
            <a:r>
              <a:rPr lang="en-US" sz="1100" dirty="0" smtClean="0"/>
              <a:t> and House_rent_test.csv</a:t>
            </a:r>
            <a:endParaRPr lang="en-US" sz="1100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 smtClean="0"/>
              <a:t>This </a:t>
            </a:r>
            <a:r>
              <a:rPr lang="en-US" sz="1100" dirty="0"/>
              <a:t>is a regression data set. 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data set has </a:t>
            </a:r>
            <a:r>
              <a:rPr lang="en-US" sz="1100" dirty="0" smtClean="0"/>
              <a:t>20555</a:t>
            </a:r>
            <a:r>
              <a:rPr lang="en-US" sz="1100" dirty="0" smtClean="0"/>
              <a:t> </a:t>
            </a:r>
            <a:r>
              <a:rPr lang="en-US" sz="1100" dirty="0" smtClean="0"/>
              <a:t>samples.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 smtClean="0"/>
              <a:t>There </a:t>
            </a:r>
            <a:r>
              <a:rPr lang="en-US" sz="1100" dirty="0"/>
              <a:t>are 25 features. 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 smtClean="0"/>
              <a:t>The </a:t>
            </a:r>
            <a:r>
              <a:rPr lang="en-US" sz="1100" dirty="0"/>
              <a:t>target variable is the </a:t>
            </a:r>
            <a:r>
              <a:rPr lang="en-US" sz="1100" dirty="0" smtClean="0"/>
              <a:t>rent </a:t>
            </a:r>
            <a:r>
              <a:rPr lang="en-US" sz="1100" dirty="0"/>
              <a:t>of the </a:t>
            </a:r>
            <a:r>
              <a:rPr lang="en-US" sz="1100" dirty="0" smtClean="0"/>
              <a:t>House. </a:t>
            </a:r>
            <a:endParaRPr lang="en-US" sz="1100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2239766"/>
            <a:ext cx="6858000" cy="44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100" b="1" dirty="0"/>
              <a:t>Dataset </a:t>
            </a:r>
            <a:r>
              <a:rPr lang="en-US" sz="1100" b="1" dirty="0" smtClean="0"/>
              <a:t>Description:</a:t>
            </a:r>
            <a:endParaRPr lang="en-US" sz="1100" dirty="0" smtClean="0"/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</a:t>
            </a:r>
            <a:r>
              <a:rPr lang="en-US" sz="1100" b="1" dirty="0"/>
              <a:t>. id</a:t>
            </a:r>
            <a:r>
              <a:rPr lang="en-US" sz="1100" dirty="0"/>
              <a:t>: A unique identifier for each property listing.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2. </a:t>
            </a:r>
            <a:r>
              <a:rPr lang="en-US" sz="1100" b="1" dirty="0"/>
              <a:t>type</a:t>
            </a:r>
            <a:r>
              <a:rPr lang="en-US" sz="1100" dirty="0"/>
              <a:t>: The type of property, such as BHK1, BHK2, RK1, etc.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3. </a:t>
            </a:r>
            <a:r>
              <a:rPr lang="en-US" sz="1100" b="1" dirty="0"/>
              <a:t>locality</a:t>
            </a:r>
            <a:r>
              <a:rPr lang="en-US" sz="1100" dirty="0"/>
              <a:t>: The specific neighborhood or area where the property is located.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4. </a:t>
            </a:r>
            <a:r>
              <a:rPr lang="en-US" sz="1100" b="1" dirty="0" err="1"/>
              <a:t>activation_date</a:t>
            </a:r>
            <a:r>
              <a:rPr lang="en-US" sz="1100" dirty="0"/>
              <a:t>: The date when the property listing was activated or made available </a:t>
            </a:r>
            <a:r>
              <a:rPr lang="en-US" sz="1100" dirty="0" smtClean="0"/>
              <a:t>for rent</a:t>
            </a:r>
            <a:r>
              <a:rPr lang="en-US" sz="1100" dirty="0"/>
              <a:t>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5. </a:t>
            </a:r>
            <a:r>
              <a:rPr lang="en-US" sz="1100" b="1" dirty="0"/>
              <a:t>latitude</a:t>
            </a:r>
            <a:r>
              <a:rPr lang="en-US" sz="1100" dirty="0"/>
              <a:t>: The geographic latitude coordinate of the property's location.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6. </a:t>
            </a:r>
            <a:r>
              <a:rPr lang="en-US" sz="1100" b="1" dirty="0"/>
              <a:t>longitude</a:t>
            </a:r>
            <a:r>
              <a:rPr lang="en-US" sz="1100" dirty="0"/>
              <a:t>: The geographic longitude coordinate of the property's location</a:t>
            </a:r>
            <a:r>
              <a:rPr lang="en-US" sz="1100" dirty="0" smtClean="0"/>
              <a:t>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7</a:t>
            </a:r>
            <a:r>
              <a:rPr lang="en-US" sz="1100" b="1" dirty="0"/>
              <a:t>. </a:t>
            </a:r>
            <a:r>
              <a:rPr lang="en-US" sz="1100" b="1" dirty="0" err="1"/>
              <a:t>lease_type</a:t>
            </a:r>
            <a:r>
              <a:rPr lang="en-US" sz="1100" dirty="0"/>
              <a:t>: The type of lease, such as FAMILY or BACHELOR, or ANYONE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8. </a:t>
            </a:r>
            <a:r>
              <a:rPr lang="en-US" sz="1100" b="1" dirty="0"/>
              <a:t>gym</a:t>
            </a:r>
            <a:r>
              <a:rPr lang="en-US" sz="1100" dirty="0"/>
              <a:t>: Indicates whether the property has a gym or fitness facility.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9</a:t>
            </a:r>
            <a:r>
              <a:rPr lang="en-US" sz="1100" b="1" dirty="0"/>
              <a:t>. lift</a:t>
            </a:r>
            <a:r>
              <a:rPr lang="en-US" sz="1100" dirty="0"/>
              <a:t>: Indicates whether the property has an elevator or lift.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10. </a:t>
            </a:r>
            <a:r>
              <a:rPr lang="en-US" sz="1100" b="1" dirty="0" err="1"/>
              <a:t>swimming_pool</a:t>
            </a:r>
            <a:r>
              <a:rPr lang="en-US" sz="1100" b="1" dirty="0"/>
              <a:t>: </a:t>
            </a:r>
            <a:r>
              <a:rPr lang="en-US" sz="1100" dirty="0"/>
              <a:t>Indicates whether the property has a swimming pool</a:t>
            </a:r>
            <a:r>
              <a:rPr lang="en-US" sz="1100" dirty="0" smtClean="0"/>
              <a:t>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11. </a:t>
            </a:r>
            <a:r>
              <a:rPr lang="en-US" sz="1100" b="1" dirty="0"/>
              <a:t>negotiable</a:t>
            </a:r>
            <a:r>
              <a:rPr lang="en-US" sz="1100" dirty="0"/>
              <a:t>: Indicates whether the rent price is negotiable.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12. </a:t>
            </a:r>
            <a:r>
              <a:rPr lang="en-US" sz="1100" b="1" dirty="0"/>
              <a:t>furnishing</a:t>
            </a:r>
            <a:r>
              <a:rPr lang="en-US" sz="1100" dirty="0"/>
              <a:t>: Describes the level of furnishing, e.g., fully furnished, partially furnished,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unfurnished.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143000" y="480060"/>
            <a:ext cx="6858000" cy="621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100" b="1" dirty="0"/>
              <a:t>Dataset </a:t>
            </a:r>
            <a:r>
              <a:rPr lang="en-US" sz="1100" b="1" dirty="0" smtClean="0"/>
              <a:t>Description:</a:t>
            </a:r>
            <a:endParaRPr lang="en-US" sz="1100" dirty="0" smtClean="0"/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13. </a:t>
            </a:r>
            <a:r>
              <a:rPr lang="en-US" sz="1100" b="1" dirty="0"/>
              <a:t>parking</a:t>
            </a:r>
            <a:r>
              <a:rPr lang="en-US" sz="1100" dirty="0"/>
              <a:t>: Specifies the availability of parking facilities.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14. </a:t>
            </a:r>
            <a:r>
              <a:rPr lang="en-US" sz="1100" b="1" dirty="0" err="1"/>
              <a:t>property_size</a:t>
            </a:r>
            <a:r>
              <a:rPr lang="en-US" sz="1100" dirty="0"/>
              <a:t>: The size of the property in terms of square footage or square meters.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15. </a:t>
            </a:r>
            <a:r>
              <a:rPr lang="en-US" sz="1100" b="1" dirty="0" err="1"/>
              <a:t>property_age</a:t>
            </a:r>
            <a:r>
              <a:rPr lang="en-US" sz="1100" dirty="0"/>
              <a:t>: The age of the property since construction.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16. </a:t>
            </a:r>
            <a:r>
              <a:rPr lang="en-US" sz="1100" b="1" dirty="0"/>
              <a:t>bathroom</a:t>
            </a:r>
            <a:r>
              <a:rPr lang="en-US" sz="1100" dirty="0"/>
              <a:t>: The number of bathrooms available in the property.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17. </a:t>
            </a:r>
            <a:r>
              <a:rPr lang="en-US" sz="1100" b="1" dirty="0"/>
              <a:t>facing:</a:t>
            </a:r>
            <a:r>
              <a:rPr lang="en-US" sz="1100" dirty="0"/>
              <a:t> The direction in which the property faces, e.g., north, south, east, west.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18</a:t>
            </a:r>
            <a:r>
              <a:rPr lang="en-US" sz="1100" b="1" dirty="0"/>
              <a:t>. </a:t>
            </a:r>
            <a:r>
              <a:rPr lang="en-US" sz="1100" b="1" dirty="0" err="1"/>
              <a:t>cup_board</a:t>
            </a:r>
            <a:r>
              <a:rPr lang="en-US" sz="1100" dirty="0"/>
              <a:t>: Indicates the presence of cupboards or storage units.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19. </a:t>
            </a:r>
            <a:r>
              <a:rPr lang="en-US" sz="1100" b="1" dirty="0"/>
              <a:t>floor</a:t>
            </a:r>
            <a:r>
              <a:rPr lang="en-US" sz="1100" dirty="0"/>
              <a:t>: The floor number on which the property is located.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20</a:t>
            </a:r>
            <a:r>
              <a:rPr lang="en-US" sz="1100" b="1" dirty="0"/>
              <a:t>. </a:t>
            </a:r>
            <a:r>
              <a:rPr lang="en-US" sz="1100" b="1" dirty="0" err="1"/>
              <a:t>total_floor</a:t>
            </a:r>
            <a:r>
              <a:rPr lang="en-US" sz="1100" dirty="0"/>
              <a:t>: The total number of floors in the building.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21. </a:t>
            </a:r>
            <a:r>
              <a:rPr lang="en-US" sz="1100" b="1" dirty="0"/>
              <a:t>amenities</a:t>
            </a:r>
            <a:r>
              <a:rPr lang="en-US" sz="1100" dirty="0"/>
              <a:t>: Additional amenities or features provided with the property.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22. </a:t>
            </a:r>
            <a:r>
              <a:rPr lang="en-US" sz="1100" b="1" dirty="0" err="1"/>
              <a:t>water_supply</a:t>
            </a:r>
            <a:r>
              <a:rPr lang="en-US" sz="1100" dirty="0"/>
              <a:t>: The type and availability of water supply.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23. </a:t>
            </a:r>
            <a:r>
              <a:rPr lang="en-US" sz="1100" b="1" dirty="0" err="1"/>
              <a:t>building_type</a:t>
            </a:r>
            <a:r>
              <a:rPr lang="en-US" sz="1100" dirty="0"/>
              <a:t>: The architectural style or type of building, </a:t>
            </a:r>
            <a:r>
              <a:rPr lang="en-US" sz="1100" dirty="0" err="1"/>
              <a:t>e.g.,Apartment</a:t>
            </a:r>
            <a:r>
              <a:rPr lang="en-US" sz="1100" dirty="0"/>
              <a:t>, </a:t>
            </a:r>
            <a:r>
              <a:rPr lang="en-US" sz="1100" dirty="0" smtClean="0"/>
              <a:t>Individual  House</a:t>
            </a:r>
            <a:endParaRPr lang="en-US" sz="1100" dirty="0"/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24. </a:t>
            </a:r>
            <a:r>
              <a:rPr lang="en-US" sz="1100" b="1" dirty="0"/>
              <a:t>balconies</a:t>
            </a:r>
            <a:r>
              <a:rPr lang="en-US" sz="1100" dirty="0"/>
              <a:t>: The number of balconies or outdoor spaces.</a:t>
            </a:r>
          </a:p>
          <a:p>
            <a:pPr marL="171450" indent="-171450" algn="l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25. </a:t>
            </a:r>
            <a:r>
              <a:rPr lang="en-US" sz="1100" b="1" dirty="0"/>
              <a:t>rent</a:t>
            </a:r>
            <a:r>
              <a:rPr lang="en-US" sz="1100" dirty="0"/>
              <a:t>: The target variable, representing the rental price for the property.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46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101904" y="866285"/>
            <a:ext cx="6858000" cy="138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Once the libraries are loaded, </a:t>
            </a:r>
            <a:r>
              <a:rPr lang="en-US" sz="1100" dirty="0" smtClean="0"/>
              <a:t>need </a:t>
            </a:r>
            <a:r>
              <a:rPr lang="en-US" sz="1100" dirty="0"/>
              <a:t>to get the data loaded. Pandas has a very straightforward function to perform this task — </a:t>
            </a:r>
            <a:r>
              <a:rPr lang="en-US" sz="1100" u="sng" dirty="0" err="1">
                <a:hlinkClick r:id="rId2"/>
              </a:rPr>
              <a:t>pandas.read_csv</a:t>
            </a:r>
            <a:r>
              <a:rPr lang="en-US" sz="1100" dirty="0"/>
              <a:t>. The read.csv function is not just limited to csv files, but also can read other text based files as well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b="1" dirty="0" err="1" smtClean="0"/>
              <a:t>Explorary</a:t>
            </a:r>
            <a:r>
              <a:rPr lang="en-US" sz="1100" b="1" dirty="0" smtClean="0"/>
              <a:t> Data Analysis: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/>
              <a:t>T</a:t>
            </a:r>
            <a:r>
              <a:rPr lang="en-US" sz="1100" dirty="0" smtClean="0"/>
              <a:t>o check how many duplicates values in the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 smtClean="0"/>
              <a:t>This dataset have a many </a:t>
            </a:r>
            <a:r>
              <a:rPr lang="en-US" sz="1100" dirty="0" err="1" smtClean="0"/>
              <a:t>unvalid</a:t>
            </a:r>
            <a:r>
              <a:rPr lang="en-US" sz="1100" dirty="0" smtClean="0"/>
              <a:t> values in the features{?}. All the </a:t>
            </a:r>
            <a:r>
              <a:rPr lang="en-US" sz="1100" dirty="0" err="1" smtClean="0"/>
              <a:t>unvallid</a:t>
            </a:r>
            <a:r>
              <a:rPr lang="en-US" sz="1100" dirty="0" smtClean="0"/>
              <a:t> entries go replace </a:t>
            </a:r>
            <a:r>
              <a:rPr lang="en-US" sz="1100" dirty="0" err="1" smtClean="0"/>
              <a:t>np.Non</a:t>
            </a:r>
            <a:r>
              <a:rPr lang="en-US" sz="1100" dirty="0" smtClean="0"/>
              <a:t>-values.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01904" y="2373724"/>
            <a:ext cx="6858000" cy="6416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100" dirty="0" smtClean="0"/>
              <a:t>19 columns are having null values randomly and here there many columns null are </a:t>
            </a:r>
            <a:r>
              <a:rPr lang="en-US" sz="1100" dirty="0" err="1" smtClean="0"/>
              <a:t>directy</a:t>
            </a:r>
            <a:r>
              <a:rPr lang="en-US" sz="1100" dirty="0" smtClean="0"/>
              <a:t> dropped based on feature selection and also that values are affecting the predictions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 smtClean="0"/>
              <a:t>Locality column having more null values in this case predicted the null </a:t>
            </a:r>
            <a:r>
              <a:rPr lang="en-US" sz="1100" dirty="0" err="1" smtClean="0"/>
              <a:t>vaues</a:t>
            </a:r>
            <a:r>
              <a:rPr lang="en-US" sz="1100" dirty="0" smtClean="0"/>
              <a:t> using </a:t>
            </a:r>
            <a:r>
              <a:rPr lang="en-US" sz="1100" dirty="0" err="1" smtClean="0"/>
              <a:t>randome</a:t>
            </a:r>
            <a:r>
              <a:rPr lang="en-US" sz="1100" dirty="0" smtClean="0"/>
              <a:t> forest </a:t>
            </a:r>
            <a:r>
              <a:rPr lang="en-US" sz="1100" dirty="0" err="1" smtClean="0"/>
              <a:t>regressor</a:t>
            </a:r>
            <a:r>
              <a:rPr lang="en-US" sz="1100" dirty="0"/>
              <a:t>.</a:t>
            </a:r>
            <a:endParaRPr lang="en-US" sz="11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1904" y="3241578"/>
            <a:ext cx="6858000" cy="287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100" dirty="0" smtClean="0"/>
              <a:t>After predicted the locality column Null values then the original data and predicted locality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has merged </a:t>
            </a:r>
            <a:endParaRPr lang="en-US" sz="1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100" dirty="0" smtClean="0"/>
              <a:t>Using feature selection to dropped 3 columns based threshold = 0.005 , </a:t>
            </a:r>
            <a:r>
              <a:rPr lang="en-US" sz="1100" dirty="0" err="1" smtClean="0"/>
              <a:t>thease</a:t>
            </a:r>
            <a:r>
              <a:rPr lang="en-US" sz="1100" dirty="0" smtClean="0"/>
              <a:t> 3 three columns are </a:t>
            </a:r>
            <a:r>
              <a:rPr lang="en-US" sz="1100" dirty="0" err="1" smtClean="0"/>
              <a:t>belove</a:t>
            </a:r>
            <a:r>
              <a:rPr lang="en-US" sz="1100" dirty="0" smtClean="0"/>
              <a:t> 0.005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Evaluation: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have used </a:t>
            </a:r>
          </a:p>
          <a:p>
            <a:pPr marL="0" indent="0">
              <a:buNone/>
            </a:pPr>
            <a:r>
              <a:rPr lang="en-US" sz="1100" b="1" dirty="0" err="1" smtClean="0"/>
              <a:t>RandomeForest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Regressor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err="1" smtClean="0"/>
              <a:t>GradientBoostingRegressor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err="1"/>
              <a:t>LinearRegression</a:t>
            </a:r>
            <a:endParaRPr lang="en-US" sz="1100" b="1" dirty="0"/>
          </a:p>
          <a:p>
            <a:pPr marL="0" indent="0">
              <a:buNone/>
            </a:pPr>
            <a:r>
              <a:rPr lang="en-US" sz="1100" b="1" dirty="0" err="1" smtClean="0"/>
              <a:t>XGBBoost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Regressor</a:t>
            </a:r>
            <a:endParaRPr lang="en-US" sz="1100" b="1" dirty="0"/>
          </a:p>
          <a:p>
            <a:pPr marL="0" indent="0">
              <a:buNone/>
            </a:pPr>
            <a:r>
              <a:rPr lang="en-US" sz="1100" b="1" dirty="0" err="1"/>
              <a:t>DecisionTreeRegressor</a:t>
            </a:r>
            <a:endParaRPr lang="en-US" sz="1100" b="1" dirty="0"/>
          </a:p>
          <a:p>
            <a:pPr marL="0" indent="0">
              <a:buNone/>
            </a:pPr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58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580</Words>
  <Application>Microsoft Office PowerPoint</Application>
  <PresentationFormat>On-screen Show (4:3)</PresentationFormat>
  <Paragraphs>58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Project Title : Smart Predictive Modeling for Rental  Property Prices        Prepared By : SURIYAKRISHNAN  Project Justification :  In This project to predict the cars Price its depends on the cars features,  and this is a Regression datasets(Regression problem).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Cars Model Prediction   Date :         Prepared By : SURIYAKRISHNAN  Project Justification :  This project is t</dc:title>
  <dc:creator>suriya</dc:creator>
  <cp:lastModifiedBy>suriya</cp:lastModifiedBy>
  <cp:revision>59</cp:revision>
  <dcterms:created xsi:type="dcterms:W3CDTF">2023-06-13T01:37:34Z</dcterms:created>
  <dcterms:modified xsi:type="dcterms:W3CDTF">2023-12-28T11:35:36Z</dcterms:modified>
</cp:coreProperties>
</file>