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6" r:id="rId7"/>
    <p:sldId id="268" r:id="rId8"/>
    <p:sldId id="264" r:id="rId9"/>
    <p:sldId id="265" r:id="rId10"/>
    <p:sldId id="267"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E2169-4121-D406-1480-CAEE8591C6C5}" v="45" dt="2024-03-13T09:18:48.869"/>
    <p1510:client id="{F5B6322C-1DF7-23FD-C255-1BD4E0177E84}" v="151" dt="2024-03-12T10:54:27.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H BISOI (RA2211028010099)" userId="S::vb6048@srmist.edu.in::23b261ec-5320-4d84-b7de-00fb066cdc84" providerId="AD" clId="Web-{574E2169-4121-D406-1480-CAEE8591C6C5}"/>
    <pc:docChg chg="addSld modSld">
      <pc:chgData name="VINEETH BISOI (RA2211028010099)" userId="S::vb6048@srmist.edu.in::23b261ec-5320-4d84-b7de-00fb066cdc84" providerId="AD" clId="Web-{574E2169-4121-D406-1480-CAEE8591C6C5}" dt="2024-03-13T09:18:48.869" v="46" actId="1076"/>
      <pc:docMkLst>
        <pc:docMk/>
      </pc:docMkLst>
      <pc:sldChg chg="modSp">
        <pc:chgData name="VINEETH BISOI (RA2211028010099)" userId="S::vb6048@srmist.edu.in::23b261ec-5320-4d84-b7de-00fb066cdc84" providerId="AD" clId="Web-{574E2169-4121-D406-1480-CAEE8591C6C5}" dt="2024-03-13T09:18:48.869" v="46" actId="1076"/>
        <pc:sldMkLst>
          <pc:docMk/>
          <pc:sldMk cId="3923960456" sldId="264"/>
        </pc:sldMkLst>
        <pc:spChg chg="mod">
          <ac:chgData name="VINEETH BISOI (RA2211028010099)" userId="S::vb6048@srmist.edu.in::23b261ec-5320-4d84-b7de-00fb066cdc84" providerId="AD" clId="Web-{574E2169-4121-D406-1480-CAEE8591C6C5}" dt="2024-03-13T09:18:48.869" v="46" actId="1076"/>
          <ac:spMkLst>
            <pc:docMk/>
            <pc:sldMk cId="3923960456" sldId="264"/>
            <ac:spMk id="2" creationId="{6FD7DDD3-53EF-F60E-445C-E545B95F58C5}"/>
          </ac:spMkLst>
        </pc:spChg>
      </pc:sldChg>
      <pc:sldChg chg="addSp delSp modSp new mod setBg">
        <pc:chgData name="VINEETH BISOI (RA2211028010099)" userId="S::vb6048@srmist.edu.in::23b261ec-5320-4d84-b7de-00fb066cdc84" providerId="AD" clId="Web-{574E2169-4121-D406-1480-CAEE8591C6C5}" dt="2024-03-13T09:15:48.067" v="39" actId="20577"/>
        <pc:sldMkLst>
          <pc:docMk/>
          <pc:sldMk cId="2640277884" sldId="268"/>
        </pc:sldMkLst>
        <pc:spChg chg="del">
          <ac:chgData name="VINEETH BISOI (RA2211028010099)" userId="S::vb6048@srmist.edu.in::23b261ec-5320-4d84-b7de-00fb066cdc84" providerId="AD" clId="Web-{574E2169-4121-D406-1480-CAEE8591C6C5}" dt="2024-03-13T09:12:03.873" v="22"/>
          <ac:spMkLst>
            <pc:docMk/>
            <pc:sldMk cId="2640277884" sldId="268"/>
            <ac:spMk id="2" creationId="{99660CDF-C6A4-03FD-7562-8F50DEB5FB67}"/>
          </ac:spMkLst>
        </pc:spChg>
        <pc:spChg chg="mod">
          <ac:chgData name="VINEETH BISOI (RA2211028010099)" userId="S::vb6048@srmist.edu.in::23b261ec-5320-4d84-b7de-00fb066cdc84" providerId="AD" clId="Web-{574E2169-4121-D406-1480-CAEE8591C6C5}" dt="2024-03-13T09:15:48.067" v="39" actId="20577"/>
          <ac:spMkLst>
            <pc:docMk/>
            <pc:sldMk cId="2640277884" sldId="268"/>
            <ac:spMk id="3" creationId="{9F974A73-22F3-6980-0135-892B304BB69A}"/>
          </ac:spMkLst>
        </pc:spChg>
        <pc:picChg chg="add mod">
          <ac:chgData name="VINEETH BISOI (RA2211028010099)" userId="S::vb6048@srmist.edu.in::23b261ec-5320-4d84-b7de-00fb066cdc84" providerId="AD" clId="Web-{574E2169-4121-D406-1480-CAEE8591C6C5}" dt="2024-03-13T09:15:25.738" v="34"/>
          <ac:picMkLst>
            <pc:docMk/>
            <pc:sldMk cId="2640277884" sldId="268"/>
            <ac:picMk id="4" creationId="{B8922C68-F362-6686-4387-403F7E234C62}"/>
          </ac:picMkLst>
        </pc:picChg>
      </pc:sldChg>
    </pc:docChg>
  </pc:docChgLst>
  <pc:docChgLst>
    <pc:chgData name="vineeth bisoi" userId="e2dc212c0c5e4405" providerId="LiveId" clId="{AFDD944B-06CE-46C3-9CD4-2B2988D3D96D}"/>
    <pc:docChg chg="addSld modSld sldOrd">
      <pc:chgData name="vineeth bisoi" userId="e2dc212c0c5e4405" providerId="LiveId" clId="{AFDD944B-06CE-46C3-9CD4-2B2988D3D96D}" dt="2024-03-12T04:29:57.211" v="2"/>
      <pc:docMkLst>
        <pc:docMk/>
      </pc:docMkLst>
      <pc:sldChg chg="new ord">
        <pc:chgData name="vineeth bisoi" userId="e2dc212c0c5e4405" providerId="LiveId" clId="{AFDD944B-06CE-46C3-9CD4-2B2988D3D96D}" dt="2024-03-12T04:29:57.211" v="2"/>
        <pc:sldMkLst>
          <pc:docMk/>
          <pc:sldMk cId="3923960456" sldId="264"/>
        </pc:sldMkLst>
      </pc:sldChg>
    </pc:docChg>
  </pc:docChgLst>
  <pc:docChgLst>
    <pc:chgData name="VINEETH BISOI (RA2211028010099)" userId="S::vb6048@srmist.edu.in::23b261ec-5320-4d84-b7de-00fb066cdc84" providerId="AD" clId="Web-{F5B6322C-1DF7-23FD-C255-1BD4E0177E84}"/>
    <pc:docChg chg="addSld delSld modSld sldOrd">
      <pc:chgData name="VINEETH BISOI (RA2211028010099)" userId="S::vb6048@srmist.edu.in::23b261ec-5320-4d84-b7de-00fb066cdc84" providerId="AD" clId="Web-{F5B6322C-1DF7-23FD-C255-1BD4E0177E84}" dt="2024-03-12T10:54:27.619" v="145"/>
      <pc:docMkLst>
        <pc:docMk/>
      </pc:docMkLst>
      <pc:sldChg chg="modSp">
        <pc:chgData name="VINEETH BISOI (RA2211028010099)" userId="S::vb6048@srmist.edu.in::23b261ec-5320-4d84-b7de-00fb066cdc84" providerId="AD" clId="Web-{F5B6322C-1DF7-23FD-C255-1BD4E0177E84}" dt="2024-03-12T06:26:02.784" v="129" actId="20577"/>
        <pc:sldMkLst>
          <pc:docMk/>
          <pc:sldMk cId="3017043101" sldId="256"/>
        </pc:sldMkLst>
        <pc:spChg chg="mod">
          <ac:chgData name="VINEETH BISOI (RA2211028010099)" userId="S::vb6048@srmist.edu.in::23b261ec-5320-4d84-b7de-00fb066cdc84" providerId="AD" clId="Web-{F5B6322C-1DF7-23FD-C255-1BD4E0177E84}" dt="2024-03-12T06:26:02.784" v="129" actId="20577"/>
          <ac:spMkLst>
            <pc:docMk/>
            <pc:sldMk cId="3017043101" sldId="256"/>
            <ac:spMk id="2" creationId="{1ED2CCAF-CBB2-F851-1B36-0800B28BAB39}"/>
          </ac:spMkLst>
        </pc:spChg>
      </pc:sldChg>
      <pc:sldChg chg="modSp">
        <pc:chgData name="VINEETH BISOI (RA2211028010099)" userId="S::vb6048@srmist.edu.in::23b261ec-5320-4d84-b7de-00fb066cdc84" providerId="AD" clId="Web-{F5B6322C-1DF7-23FD-C255-1BD4E0177E84}" dt="2024-03-12T07:23:34.474" v="131" actId="14100"/>
        <pc:sldMkLst>
          <pc:docMk/>
          <pc:sldMk cId="2192545928" sldId="260"/>
        </pc:sldMkLst>
        <pc:spChg chg="mod">
          <ac:chgData name="VINEETH BISOI (RA2211028010099)" userId="S::vb6048@srmist.edu.in::23b261ec-5320-4d84-b7de-00fb066cdc84" providerId="AD" clId="Web-{F5B6322C-1DF7-23FD-C255-1BD4E0177E84}" dt="2024-03-12T07:23:34.474" v="131" actId="14100"/>
          <ac:spMkLst>
            <pc:docMk/>
            <pc:sldMk cId="2192545928" sldId="260"/>
            <ac:spMk id="3" creationId="{9882DD42-068B-E8A0-38E4-0E3C7752BE45}"/>
          </ac:spMkLst>
        </pc:spChg>
      </pc:sldChg>
      <pc:sldChg chg="del">
        <pc:chgData name="VINEETH BISOI (RA2211028010099)" userId="S::vb6048@srmist.edu.in::23b261ec-5320-4d84-b7de-00fb066cdc84" providerId="AD" clId="Web-{F5B6322C-1DF7-23FD-C255-1BD4E0177E84}" dt="2024-03-12T06:10:44.438" v="55"/>
        <pc:sldMkLst>
          <pc:docMk/>
          <pc:sldMk cId="1765064483" sldId="261"/>
        </pc:sldMkLst>
      </pc:sldChg>
      <pc:sldChg chg="addSp delSp modSp ord">
        <pc:chgData name="VINEETH BISOI (RA2211028010099)" userId="S::vb6048@srmist.edu.in::23b261ec-5320-4d84-b7de-00fb066cdc84" providerId="AD" clId="Web-{F5B6322C-1DF7-23FD-C255-1BD4E0177E84}" dt="2024-03-12T06:19:35.723" v="127" actId="20577"/>
        <pc:sldMkLst>
          <pc:docMk/>
          <pc:sldMk cId="4001221322" sldId="263"/>
        </pc:sldMkLst>
        <pc:spChg chg="add del mod">
          <ac:chgData name="VINEETH BISOI (RA2211028010099)" userId="S::vb6048@srmist.edu.in::23b261ec-5320-4d84-b7de-00fb066cdc84" providerId="AD" clId="Web-{F5B6322C-1DF7-23FD-C255-1BD4E0177E84}" dt="2024-03-12T06:19:35.723" v="127" actId="20577"/>
          <ac:spMkLst>
            <pc:docMk/>
            <pc:sldMk cId="4001221322" sldId="263"/>
            <ac:spMk id="3" creationId="{3EB2E658-0956-3332-AB90-DEE0DEDD6110}"/>
          </ac:spMkLst>
        </pc:spChg>
        <pc:spChg chg="add del mod">
          <ac:chgData name="VINEETH BISOI (RA2211028010099)" userId="S::vb6048@srmist.edu.in::23b261ec-5320-4d84-b7de-00fb066cdc84" providerId="AD" clId="Web-{F5B6322C-1DF7-23FD-C255-1BD4E0177E84}" dt="2024-03-12T06:19:12.472" v="120"/>
          <ac:spMkLst>
            <pc:docMk/>
            <pc:sldMk cId="4001221322" sldId="263"/>
            <ac:spMk id="5" creationId="{6CD0B4BD-4023-8E7F-90B8-7916C68F82C7}"/>
          </ac:spMkLst>
        </pc:spChg>
      </pc:sldChg>
      <pc:sldChg chg="addSp delSp modSp">
        <pc:chgData name="VINEETH BISOI (RA2211028010099)" userId="S::vb6048@srmist.edu.in::23b261ec-5320-4d84-b7de-00fb066cdc84" providerId="AD" clId="Web-{F5B6322C-1DF7-23FD-C255-1BD4E0177E84}" dt="2024-03-12T06:07:28.884" v="26" actId="1076"/>
        <pc:sldMkLst>
          <pc:docMk/>
          <pc:sldMk cId="3923960456" sldId="264"/>
        </pc:sldMkLst>
        <pc:spChg chg="mod">
          <ac:chgData name="VINEETH BISOI (RA2211028010099)" userId="S::vb6048@srmist.edu.in::23b261ec-5320-4d84-b7de-00fb066cdc84" providerId="AD" clId="Web-{F5B6322C-1DF7-23FD-C255-1BD4E0177E84}" dt="2024-03-12T05:04:27.875" v="10" actId="1076"/>
          <ac:spMkLst>
            <pc:docMk/>
            <pc:sldMk cId="3923960456" sldId="264"/>
            <ac:spMk id="2" creationId="{6FD7DDD3-53EF-F60E-445C-E545B95F58C5}"/>
          </ac:spMkLst>
        </pc:spChg>
        <pc:spChg chg="del">
          <ac:chgData name="VINEETH BISOI (RA2211028010099)" userId="S::vb6048@srmist.edu.in::23b261ec-5320-4d84-b7de-00fb066cdc84" providerId="AD" clId="Web-{F5B6322C-1DF7-23FD-C255-1BD4E0177E84}" dt="2024-03-12T05:03:27.685" v="4"/>
          <ac:spMkLst>
            <pc:docMk/>
            <pc:sldMk cId="3923960456" sldId="264"/>
            <ac:spMk id="3" creationId="{EBAA981A-159D-A253-D6AB-C982F00C5BE0}"/>
          </ac:spMkLst>
        </pc:spChg>
        <pc:spChg chg="del">
          <ac:chgData name="VINEETH BISOI (RA2211028010099)" userId="S::vb6048@srmist.edu.in::23b261ec-5320-4d84-b7de-00fb066cdc84" providerId="AD" clId="Web-{F5B6322C-1DF7-23FD-C255-1BD4E0177E84}" dt="2024-03-12T05:04:18.593" v="8"/>
          <ac:spMkLst>
            <pc:docMk/>
            <pc:sldMk cId="3923960456" sldId="264"/>
            <ac:spMk id="4" creationId="{890DAECB-1AE0-95D3-DE7C-2CBC8AA6643B}"/>
          </ac:spMkLst>
        </pc:spChg>
        <pc:picChg chg="add mod ord">
          <ac:chgData name="VINEETH BISOI (RA2211028010099)" userId="S::vb6048@srmist.edu.in::23b261ec-5320-4d84-b7de-00fb066cdc84" providerId="AD" clId="Web-{F5B6322C-1DF7-23FD-C255-1BD4E0177E84}" dt="2024-03-12T05:04:46.047" v="15" actId="1076"/>
          <ac:picMkLst>
            <pc:docMk/>
            <pc:sldMk cId="3923960456" sldId="264"/>
            <ac:picMk id="5" creationId="{5971A1C9-8B55-6649-3878-340ACF399B84}"/>
          </ac:picMkLst>
        </pc:picChg>
        <pc:picChg chg="add mod ord">
          <ac:chgData name="VINEETH BISOI (RA2211028010099)" userId="S::vb6048@srmist.edu.in::23b261ec-5320-4d84-b7de-00fb066cdc84" providerId="AD" clId="Web-{F5B6322C-1DF7-23FD-C255-1BD4E0177E84}" dt="2024-03-12T05:04:50.813" v="16" actId="1076"/>
          <ac:picMkLst>
            <pc:docMk/>
            <pc:sldMk cId="3923960456" sldId="264"/>
            <ac:picMk id="6" creationId="{7A7B652B-6B8E-EEF6-40A6-77F1538CC760}"/>
          </ac:picMkLst>
        </pc:picChg>
        <pc:picChg chg="add mod">
          <ac:chgData name="VINEETH BISOI (RA2211028010099)" userId="S::vb6048@srmist.edu.in::23b261ec-5320-4d84-b7de-00fb066cdc84" providerId="AD" clId="Web-{F5B6322C-1DF7-23FD-C255-1BD4E0177E84}" dt="2024-03-12T06:07:28.884" v="26" actId="1076"/>
          <ac:picMkLst>
            <pc:docMk/>
            <pc:sldMk cId="3923960456" sldId="264"/>
            <ac:picMk id="7" creationId="{DEEAB0E9-E98B-1978-4061-32F2889F1A92}"/>
          </ac:picMkLst>
        </pc:picChg>
      </pc:sldChg>
      <pc:sldChg chg="addSp delSp modSp new">
        <pc:chgData name="VINEETH BISOI (RA2211028010099)" userId="S::vb6048@srmist.edu.in::23b261ec-5320-4d84-b7de-00fb066cdc84" providerId="AD" clId="Web-{F5B6322C-1DF7-23FD-C255-1BD4E0177E84}" dt="2024-03-12T06:08:14.604" v="37" actId="1076"/>
        <pc:sldMkLst>
          <pc:docMk/>
          <pc:sldMk cId="1564504590" sldId="265"/>
        </pc:sldMkLst>
        <pc:spChg chg="mod">
          <ac:chgData name="VINEETH BISOI (RA2211028010099)" userId="S::vb6048@srmist.edu.in::23b261ec-5320-4d84-b7de-00fb066cdc84" providerId="AD" clId="Web-{F5B6322C-1DF7-23FD-C255-1BD4E0177E84}" dt="2024-03-12T06:07:44.759" v="31" actId="20577"/>
          <ac:spMkLst>
            <pc:docMk/>
            <pc:sldMk cId="1564504590" sldId="265"/>
            <ac:spMk id="2" creationId="{34EC0FC1-02D2-9907-8DA4-1ADCF5435049}"/>
          </ac:spMkLst>
        </pc:spChg>
        <pc:spChg chg="del">
          <ac:chgData name="VINEETH BISOI (RA2211028010099)" userId="S::vb6048@srmist.edu.in::23b261ec-5320-4d84-b7de-00fb066cdc84" providerId="AD" clId="Web-{F5B6322C-1DF7-23FD-C255-1BD4E0177E84}" dt="2024-03-12T06:07:48.822" v="32"/>
          <ac:spMkLst>
            <pc:docMk/>
            <pc:sldMk cId="1564504590" sldId="265"/>
            <ac:spMk id="3" creationId="{C05EB407-8131-ED1A-2F06-21D5BACCC8C2}"/>
          </ac:spMkLst>
        </pc:spChg>
        <pc:spChg chg="del">
          <ac:chgData name="VINEETH BISOI (RA2211028010099)" userId="S::vb6048@srmist.edu.in::23b261ec-5320-4d84-b7de-00fb066cdc84" providerId="AD" clId="Web-{F5B6322C-1DF7-23FD-C255-1BD4E0177E84}" dt="2024-03-12T06:07:54.635" v="33"/>
          <ac:spMkLst>
            <pc:docMk/>
            <pc:sldMk cId="1564504590" sldId="265"/>
            <ac:spMk id="4" creationId="{92D37051-C873-2CE0-DAD0-03392FBEBD33}"/>
          </ac:spMkLst>
        </pc:spChg>
        <pc:picChg chg="add mod ord">
          <ac:chgData name="VINEETH BISOI (RA2211028010099)" userId="S::vb6048@srmist.edu.in::23b261ec-5320-4d84-b7de-00fb066cdc84" providerId="AD" clId="Web-{F5B6322C-1DF7-23FD-C255-1BD4E0177E84}" dt="2024-03-12T06:08:08.573" v="35" actId="14100"/>
          <ac:picMkLst>
            <pc:docMk/>
            <pc:sldMk cId="1564504590" sldId="265"/>
            <ac:picMk id="5" creationId="{AC22806B-0AD4-1DA6-083E-2AFB30C8457B}"/>
          </ac:picMkLst>
        </pc:picChg>
        <pc:picChg chg="add mod ord">
          <ac:chgData name="VINEETH BISOI (RA2211028010099)" userId="S::vb6048@srmist.edu.in::23b261ec-5320-4d84-b7de-00fb066cdc84" providerId="AD" clId="Web-{F5B6322C-1DF7-23FD-C255-1BD4E0177E84}" dt="2024-03-12T06:08:14.604" v="37" actId="1076"/>
          <ac:picMkLst>
            <pc:docMk/>
            <pc:sldMk cId="1564504590" sldId="265"/>
            <ac:picMk id="6" creationId="{A1D26DF5-8F7A-2823-F841-E45CC83C3A7F}"/>
          </ac:picMkLst>
        </pc:picChg>
      </pc:sldChg>
      <pc:sldChg chg="modSp new">
        <pc:chgData name="VINEETH BISOI (RA2211028010099)" userId="S::vb6048@srmist.edu.in::23b261ec-5320-4d84-b7de-00fb066cdc84" providerId="AD" clId="Web-{F5B6322C-1DF7-23FD-C255-1BD4E0177E84}" dt="2024-03-12T06:10:23.812" v="54" actId="14100"/>
        <pc:sldMkLst>
          <pc:docMk/>
          <pc:sldMk cId="3731801503" sldId="266"/>
        </pc:sldMkLst>
        <pc:spChg chg="mod">
          <ac:chgData name="VINEETH BISOI (RA2211028010099)" userId="S::vb6048@srmist.edu.in::23b261ec-5320-4d84-b7de-00fb066cdc84" providerId="AD" clId="Web-{F5B6322C-1DF7-23FD-C255-1BD4E0177E84}" dt="2024-03-12T06:10:09.015" v="48" actId="14100"/>
          <ac:spMkLst>
            <pc:docMk/>
            <pc:sldMk cId="3731801503" sldId="266"/>
            <ac:spMk id="2" creationId="{9B1E009F-30F0-59BE-C6B2-C0C41A1BF454}"/>
          </ac:spMkLst>
        </pc:spChg>
        <pc:spChg chg="mod">
          <ac:chgData name="VINEETH BISOI (RA2211028010099)" userId="S::vb6048@srmist.edu.in::23b261ec-5320-4d84-b7de-00fb066cdc84" providerId="AD" clId="Web-{F5B6322C-1DF7-23FD-C255-1BD4E0177E84}" dt="2024-03-12T06:10:23.812" v="54" actId="14100"/>
          <ac:spMkLst>
            <pc:docMk/>
            <pc:sldMk cId="3731801503" sldId="266"/>
            <ac:spMk id="3" creationId="{839F2F23-C227-8D8F-23C7-21E1D6BE3BEB}"/>
          </ac:spMkLst>
        </pc:spChg>
      </pc:sldChg>
      <pc:sldChg chg="addSp delSp modSp new">
        <pc:chgData name="VINEETH BISOI (RA2211028010099)" userId="S::vb6048@srmist.edu.in::23b261ec-5320-4d84-b7de-00fb066cdc84" providerId="AD" clId="Web-{F5B6322C-1DF7-23FD-C255-1BD4E0177E84}" dt="2024-03-12T06:14:44.994" v="117" actId="1076"/>
        <pc:sldMkLst>
          <pc:docMk/>
          <pc:sldMk cId="262076843" sldId="267"/>
        </pc:sldMkLst>
        <pc:spChg chg="mod">
          <ac:chgData name="VINEETH BISOI (RA2211028010099)" userId="S::vb6048@srmist.edu.in::23b261ec-5320-4d84-b7de-00fb066cdc84" providerId="AD" clId="Web-{F5B6322C-1DF7-23FD-C255-1BD4E0177E84}" dt="2024-03-12T06:13:53.867" v="101" actId="20577"/>
          <ac:spMkLst>
            <pc:docMk/>
            <pc:sldMk cId="262076843" sldId="267"/>
            <ac:spMk id="2" creationId="{98A23DF2-3D9A-12C7-A31F-5DB811D421E5}"/>
          </ac:spMkLst>
        </pc:spChg>
        <pc:spChg chg="mod">
          <ac:chgData name="VINEETH BISOI (RA2211028010099)" userId="S::vb6048@srmist.edu.in::23b261ec-5320-4d84-b7de-00fb066cdc84" providerId="AD" clId="Web-{F5B6322C-1DF7-23FD-C255-1BD4E0177E84}" dt="2024-03-12T06:12:59.240" v="73" actId="20577"/>
          <ac:spMkLst>
            <pc:docMk/>
            <pc:sldMk cId="262076843" sldId="267"/>
            <ac:spMk id="3" creationId="{0E8BE4C5-FC1F-A222-0F0E-0EA2416B6635}"/>
          </ac:spMkLst>
        </pc:spChg>
        <pc:spChg chg="mod">
          <ac:chgData name="VINEETH BISOI (RA2211028010099)" userId="S::vb6048@srmist.edu.in::23b261ec-5320-4d84-b7de-00fb066cdc84" providerId="AD" clId="Web-{F5B6322C-1DF7-23FD-C255-1BD4E0177E84}" dt="2024-03-12T06:13:03.756" v="76" actId="20577"/>
          <ac:spMkLst>
            <pc:docMk/>
            <pc:sldMk cId="262076843" sldId="267"/>
            <ac:spMk id="4" creationId="{A49BE457-8D33-2815-F12E-2EF433D96739}"/>
          </ac:spMkLst>
        </pc:spChg>
        <pc:spChg chg="add del mod">
          <ac:chgData name="VINEETH BISOI (RA2211028010099)" userId="S::vb6048@srmist.edu.in::23b261ec-5320-4d84-b7de-00fb066cdc84" providerId="AD" clId="Web-{F5B6322C-1DF7-23FD-C255-1BD4E0177E84}" dt="2024-03-12T06:14:22.493" v="109"/>
          <ac:spMkLst>
            <pc:docMk/>
            <pc:sldMk cId="262076843" sldId="267"/>
            <ac:spMk id="6" creationId="{AFACBF00-D193-5F91-0528-719ACA68484F}"/>
          </ac:spMkLst>
        </pc:spChg>
        <pc:picChg chg="add mod">
          <ac:chgData name="VINEETH BISOI (RA2211028010099)" userId="S::vb6048@srmist.edu.in::23b261ec-5320-4d84-b7de-00fb066cdc84" providerId="AD" clId="Web-{F5B6322C-1DF7-23FD-C255-1BD4E0177E84}" dt="2024-03-12T06:14:44.994" v="117" actId="1076"/>
          <ac:picMkLst>
            <pc:docMk/>
            <pc:sldMk cId="262076843" sldId="267"/>
            <ac:picMk id="5" creationId="{FC78DFBE-9BC4-E460-A414-40B8BA66CA82}"/>
          </ac:picMkLst>
        </pc:picChg>
      </pc:sldChg>
      <pc:sldChg chg="new del">
        <pc:chgData name="VINEETH BISOI (RA2211028010099)" userId="S::vb6048@srmist.edu.in::23b261ec-5320-4d84-b7de-00fb066cdc84" providerId="AD" clId="Web-{F5B6322C-1DF7-23FD-C255-1BD4E0177E84}" dt="2024-03-12T10:54:27.619" v="145"/>
        <pc:sldMkLst>
          <pc:docMk/>
          <pc:sldMk cId="255403856" sldId="268"/>
        </pc:sldMkLst>
      </pc:sldChg>
      <pc:sldChg chg="new del">
        <pc:chgData name="VINEETH BISOI (RA2211028010099)" userId="S::vb6048@srmist.edu.in::23b261ec-5320-4d84-b7de-00fb066cdc84" providerId="AD" clId="Web-{F5B6322C-1DF7-23FD-C255-1BD4E0177E84}" dt="2024-03-12T10:52:33.663" v="133"/>
        <pc:sldMkLst>
          <pc:docMk/>
          <pc:sldMk cId="1128368714" sldId="268"/>
        </pc:sldMkLst>
      </pc:sldChg>
      <pc:sldChg chg="new del">
        <pc:chgData name="VINEETH BISOI (RA2211028010099)" userId="S::vb6048@srmist.edu.in::23b261ec-5320-4d84-b7de-00fb066cdc84" providerId="AD" clId="Web-{F5B6322C-1DF7-23FD-C255-1BD4E0177E84}" dt="2024-03-12T10:54:24.900" v="144"/>
        <pc:sldMkLst>
          <pc:docMk/>
          <pc:sldMk cId="1702926341" sldId="269"/>
        </pc:sldMkLst>
      </pc:sldChg>
      <pc:sldChg chg="new del">
        <pc:chgData name="VINEETH BISOI (RA2211028010099)" userId="S::vb6048@srmist.edu.in::23b261ec-5320-4d84-b7de-00fb066cdc84" providerId="AD" clId="Web-{F5B6322C-1DF7-23FD-C255-1BD4E0177E84}" dt="2024-03-12T10:54:20.135" v="141"/>
        <pc:sldMkLst>
          <pc:docMk/>
          <pc:sldMk cId="3905755630" sldId="270"/>
        </pc:sldMkLst>
      </pc:sldChg>
      <pc:sldChg chg="new del">
        <pc:chgData name="VINEETH BISOI (RA2211028010099)" userId="S::vb6048@srmist.edu.in::23b261ec-5320-4d84-b7de-00fb066cdc84" providerId="AD" clId="Web-{F5B6322C-1DF7-23FD-C255-1BD4E0177E84}" dt="2024-03-12T10:54:22.635" v="142"/>
        <pc:sldMkLst>
          <pc:docMk/>
          <pc:sldMk cId="3784502983" sldId="271"/>
        </pc:sldMkLst>
      </pc:sldChg>
      <pc:sldChg chg="new del">
        <pc:chgData name="VINEETH BISOI (RA2211028010099)" userId="S::vb6048@srmist.edu.in::23b261ec-5320-4d84-b7de-00fb066cdc84" providerId="AD" clId="Web-{F5B6322C-1DF7-23FD-C255-1BD4E0177E84}" dt="2024-03-12T10:54:23.322" v="143"/>
        <pc:sldMkLst>
          <pc:docMk/>
          <pc:sldMk cId="1396329814" sldId="272"/>
        </pc:sldMkLst>
      </pc:sldChg>
      <pc:sldChg chg="new del">
        <pc:chgData name="VINEETH BISOI (RA2211028010099)" userId="S::vb6048@srmist.edu.in::23b261ec-5320-4d84-b7de-00fb066cdc84" providerId="AD" clId="Web-{F5B6322C-1DF7-23FD-C255-1BD4E0177E84}" dt="2024-03-12T10:54:18.791" v="140"/>
        <pc:sldMkLst>
          <pc:docMk/>
          <pc:sldMk cId="2834260716" sldId="27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DF5EDFD-AF77-4838-985D-F701D20FA49F}" type="datetimeFigureOut">
              <a:rPr lang="en-IN" smtClean="0"/>
              <a:t>13-03-2024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72288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151966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257844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B4E5F0-A8B5-446E-BC68-C7E32DA3999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3005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395817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F5EDFD-AF77-4838-985D-F701D20FA49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413279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F5EDFD-AF77-4838-985D-F701D20FA49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49028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EDFD-AF77-4838-985D-F701D20FA49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962329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DF5EDFD-AF77-4838-985D-F701D20FA49F}" type="datetimeFigureOut">
              <a:rPr lang="en-IN" smtClean="0"/>
              <a:t>13-03-2024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77550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EDFD-AF77-4838-985D-F701D20FA49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35284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F5EDFD-AF77-4838-985D-F701D20FA49F}" type="datetimeFigureOut">
              <a:rPr lang="en-IN" smtClean="0"/>
              <a:t>13-03-2024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1250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50509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5EDFD-AF77-4838-985D-F701D20FA49F}"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107885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F5EDFD-AF77-4838-985D-F701D20FA49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73514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5EDFD-AF77-4838-985D-F701D20FA49F}"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238032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159752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F5EDFD-AF77-4838-985D-F701D20FA49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B4E5F0-A8B5-446E-BC68-C7E32DA39992}" type="slidenum">
              <a:rPr lang="en-IN" smtClean="0"/>
              <a:t>‹#›</a:t>
            </a:fld>
            <a:endParaRPr lang="en-IN"/>
          </a:p>
        </p:txBody>
      </p:sp>
    </p:spTree>
    <p:extLst>
      <p:ext uri="{BB962C8B-B14F-4D97-AF65-F5344CB8AC3E}">
        <p14:creationId xmlns:p14="http://schemas.microsoft.com/office/powerpoint/2010/main" val="303080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F5EDFD-AF77-4838-985D-F701D20FA49F}" type="datetimeFigureOut">
              <a:rPr lang="en-IN" smtClean="0"/>
              <a:t>13-03-2024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B4E5F0-A8B5-446E-BC68-C7E32DA39992}" type="slidenum">
              <a:rPr lang="en-IN" smtClean="0"/>
              <a:t>‹#›</a:t>
            </a:fld>
            <a:endParaRPr lang="en-IN"/>
          </a:p>
        </p:txBody>
      </p:sp>
    </p:spTree>
    <p:extLst>
      <p:ext uri="{BB962C8B-B14F-4D97-AF65-F5344CB8AC3E}">
        <p14:creationId xmlns:p14="http://schemas.microsoft.com/office/powerpoint/2010/main" val="39086460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imple.wikipedia.org/wiki/Traffic_light"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CCAF-CBB2-F851-1B36-0800B28BAB39}"/>
              </a:ext>
            </a:extLst>
          </p:cNvPr>
          <p:cNvSpPr>
            <a:spLocks noGrp="1"/>
          </p:cNvSpPr>
          <p:nvPr>
            <p:ph type="ctrTitle"/>
          </p:nvPr>
        </p:nvSpPr>
        <p:spPr>
          <a:xfrm>
            <a:off x="1810139" y="1110344"/>
            <a:ext cx="9402147" cy="5255900"/>
          </a:xfrm>
        </p:spPr>
        <p:txBody>
          <a:bodyPr>
            <a:normAutofit fontScale="90000"/>
          </a:bodyPr>
          <a:lstStyle/>
          <a:p>
            <a:pPr algn="l"/>
            <a:r>
              <a:rPr lang="en-IN" dirty="0"/>
              <a:t>21CSC204J-Design and Analysis of Algorithms </a:t>
            </a:r>
            <a:br>
              <a:rPr lang="en-IN" dirty="0"/>
            </a:br>
            <a:br>
              <a:rPr lang="en-IN" dirty="0"/>
            </a:br>
            <a:r>
              <a:rPr lang="en-IN" dirty="0"/>
              <a:t>Traffic Management Control using Greedy Algorithm</a:t>
            </a:r>
          </a:p>
        </p:txBody>
      </p:sp>
    </p:spTree>
    <p:extLst>
      <p:ext uri="{BB962C8B-B14F-4D97-AF65-F5344CB8AC3E}">
        <p14:creationId xmlns:p14="http://schemas.microsoft.com/office/powerpoint/2010/main" val="301704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3DF2-3D9A-12C7-A31F-5DB811D421E5}"/>
              </a:ext>
            </a:extLst>
          </p:cNvPr>
          <p:cNvSpPr>
            <a:spLocks noGrp="1"/>
          </p:cNvSpPr>
          <p:nvPr>
            <p:ph type="title"/>
          </p:nvPr>
        </p:nvSpPr>
        <p:spPr/>
        <p:txBody>
          <a:bodyPr/>
          <a:lstStyle/>
          <a:p>
            <a:r>
              <a:rPr lang="en-US" dirty="0"/>
              <a:t>REAL WORLD APPLICATION:</a:t>
            </a:r>
          </a:p>
        </p:txBody>
      </p:sp>
      <p:sp>
        <p:nvSpPr>
          <p:cNvPr id="3" name="Content Placeholder 2">
            <a:extLst>
              <a:ext uri="{FF2B5EF4-FFF2-40B4-BE49-F238E27FC236}">
                <a16:creationId xmlns:a16="http://schemas.microsoft.com/office/drawing/2014/main" id="{0E8BE4C5-FC1F-A222-0F0E-0EA2416B6635}"/>
              </a:ext>
            </a:extLst>
          </p:cNvPr>
          <p:cNvSpPr>
            <a:spLocks noGrp="1"/>
          </p:cNvSpPr>
          <p:nvPr>
            <p:ph sz="half" idx="1"/>
          </p:nvPr>
        </p:nvSpPr>
        <p:spPr>
          <a:xfrm>
            <a:off x="295656" y="2194559"/>
            <a:ext cx="5334000" cy="4024125"/>
          </a:xfrm>
        </p:spPr>
        <p:txBody>
          <a:bodyPr vert="horz" lIns="91440" tIns="45720" rIns="91440" bIns="45720" rtlCol="0" anchor="t">
            <a:normAutofit/>
          </a:bodyPr>
          <a:lstStyle/>
          <a:p>
            <a:pPr marL="0" indent="0">
              <a:buNone/>
            </a:pPr>
            <a:r>
              <a:rPr lang="en-US" sz="1600" b="1" dirty="0">
                <a:solidFill>
                  <a:srgbClr val="ECECEC"/>
                </a:solidFill>
                <a:ea typeface="+mn-lt"/>
                <a:cs typeface="+mn-lt"/>
              </a:rPr>
              <a:t>Adaptive Traffic Signal Control Systems:</a:t>
            </a:r>
            <a:endParaRPr lang="en-US" b="1"/>
          </a:p>
          <a:p>
            <a:r>
              <a:rPr lang="en-US" sz="1600" dirty="0">
                <a:solidFill>
                  <a:srgbClr val="ECECEC"/>
                </a:solidFill>
                <a:ea typeface="+mn-lt"/>
                <a:cs typeface="+mn-lt"/>
              </a:rPr>
              <a:t>These systems use optimization algorithms to dynamically adjust signal timings at intersections based on real-time traffic conditions.</a:t>
            </a:r>
            <a:endParaRPr lang="en-US" sz="1600"/>
          </a:p>
          <a:p>
            <a:r>
              <a:rPr lang="en-US" sz="1600" dirty="0">
                <a:solidFill>
                  <a:srgbClr val="ECECEC"/>
                </a:solidFill>
                <a:ea typeface="+mn-lt"/>
                <a:cs typeface="+mn-lt"/>
              </a:rPr>
              <a:t>By analyzing data such as traffic volume, vehicle speed, and congestion levels, these systems can optimize signal timings to reduce traffic congestion and improve traffic flow.</a:t>
            </a:r>
            <a:endParaRPr lang="en-US" sz="1600"/>
          </a:p>
          <a:p>
            <a:r>
              <a:rPr lang="en-US" sz="1600" dirty="0">
                <a:solidFill>
                  <a:srgbClr val="ECECEC"/>
                </a:solidFill>
                <a:ea typeface="+mn-lt"/>
                <a:cs typeface="+mn-lt"/>
              </a:rPr>
              <a:t>Adaptive traffic signal control systems can help minimize delays, reduce travel times, and enhance overall traffic efficiency.</a:t>
            </a:r>
            <a:endParaRPr lang="en-US" sz="1400" dirty="0"/>
          </a:p>
          <a:p>
            <a:endParaRPr lang="en-US" dirty="0"/>
          </a:p>
        </p:txBody>
      </p:sp>
      <p:sp>
        <p:nvSpPr>
          <p:cNvPr id="4" name="Content Placeholder 3">
            <a:extLst>
              <a:ext uri="{FF2B5EF4-FFF2-40B4-BE49-F238E27FC236}">
                <a16:creationId xmlns:a16="http://schemas.microsoft.com/office/drawing/2014/main" id="{A49BE457-8D33-2815-F12E-2EF433D96739}"/>
              </a:ext>
            </a:extLst>
          </p:cNvPr>
          <p:cNvSpPr>
            <a:spLocks noGrp="1"/>
          </p:cNvSpPr>
          <p:nvPr>
            <p:ph sz="half" idx="2"/>
          </p:nvPr>
        </p:nvSpPr>
        <p:spPr>
          <a:xfrm>
            <a:off x="5818632" y="2194559"/>
            <a:ext cx="5334000" cy="4024125"/>
          </a:xfrm>
        </p:spPr>
        <p:txBody>
          <a:bodyPr vert="horz" lIns="91440" tIns="45720" rIns="91440" bIns="45720" rtlCol="0" anchor="t">
            <a:normAutofit/>
          </a:bodyPr>
          <a:lstStyle/>
          <a:p>
            <a:pPr marL="0" indent="0">
              <a:buNone/>
            </a:pPr>
            <a:r>
              <a:rPr lang="en-US" sz="1600" b="1" dirty="0">
                <a:solidFill>
                  <a:srgbClr val="ECECEC"/>
                </a:solidFill>
                <a:ea typeface="+mn-lt"/>
                <a:cs typeface="+mn-lt"/>
              </a:rPr>
              <a:t>Intelligent Transportation Systems (ITS) Applications:</a:t>
            </a:r>
            <a:endParaRPr lang="en-US" b="1" dirty="0"/>
          </a:p>
          <a:p>
            <a:r>
              <a:rPr lang="en-US" sz="1600" dirty="0">
                <a:solidFill>
                  <a:srgbClr val="ECECEC"/>
                </a:solidFill>
                <a:ea typeface="+mn-lt"/>
                <a:cs typeface="+mn-lt"/>
              </a:rPr>
              <a:t>ITS applications integrate various technologies to gather, process, and disseminate real-time information related to transportation and traffic management.</a:t>
            </a:r>
            <a:endParaRPr lang="en-US" sz="2800"/>
          </a:p>
          <a:p>
            <a:r>
              <a:rPr lang="en-US" sz="1600" dirty="0">
                <a:solidFill>
                  <a:srgbClr val="ECECEC"/>
                </a:solidFill>
                <a:ea typeface="+mn-lt"/>
                <a:cs typeface="+mn-lt"/>
              </a:rPr>
              <a:t>Optimization algorithms play a crucial role in ITS applications by analyzing traffic data, optimizing route planning, and coordinating traffic signals.</a:t>
            </a:r>
            <a:endParaRPr lang="en-US" sz="2800"/>
          </a:p>
          <a:p>
            <a:r>
              <a:rPr lang="en-US" sz="1600" dirty="0">
                <a:solidFill>
                  <a:srgbClr val="ECECEC"/>
                </a:solidFill>
                <a:ea typeface="+mn-lt"/>
                <a:cs typeface="+mn-lt"/>
              </a:rPr>
              <a:t>These applications help improve traffic safety, reduce congestion, and enhance overall transportation efficiency by providing travelers and transportation agencies with timely and actionable information.</a:t>
            </a:r>
            <a:endParaRPr lang="en-US" dirty="0"/>
          </a:p>
          <a:p>
            <a:endParaRPr lang="en-US" dirty="0"/>
          </a:p>
        </p:txBody>
      </p:sp>
      <p:pic>
        <p:nvPicPr>
          <p:cNvPr id="5" name="Picture 4" descr="A group of lights on a black background&#10;&#10;Description automatically generated">
            <a:extLst>
              <a:ext uri="{FF2B5EF4-FFF2-40B4-BE49-F238E27FC236}">
                <a16:creationId xmlns:a16="http://schemas.microsoft.com/office/drawing/2014/main" id="{FC78DFBE-9BC4-E460-A414-40B8BA66CA8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2698" y="190500"/>
            <a:ext cx="1918347" cy="1868424"/>
          </a:xfrm>
          <a:prstGeom prst="rect">
            <a:avLst/>
          </a:prstGeom>
        </p:spPr>
      </p:pic>
    </p:spTree>
    <p:extLst>
      <p:ext uri="{BB962C8B-B14F-4D97-AF65-F5344CB8AC3E}">
        <p14:creationId xmlns:p14="http://schemas.microsoft.com/office/powerpoint/2010/main" val="26207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42374-46FC-C3C9-305C-9F227A5B9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B8653-B916-3AFA-0793-E8D07930F5B1}"/>
              </a:ext>
            </a:extLst>
          </p:cNvPr>
          <p:cNvSpPr>
            <a:spLocks noGrp="1"/>
          </p:cNvSpPr>
          <p:nvPr>
            <p:ph type="title"/>
          </p:nvPr>
        </p:nvSpPr>
        <p:spPr>
          <a:xfrm>
            <a:off x="1623527" y="93307"/>
            <a:ext cx="9879497" cy="973494"/>
          </a:xfrm>
        </p:spPr>
        <p:txBody>
          <a:bodyPr/>
          <a:lstStyle/>
          <a:p>
            <a:r>
              <a:rPr lang="en-IN" dirty="0"/>
              <a:t>TIME COMPLEXITY</a:t>
            </a:r>
          </a:p>
        </p:txBody>
      </p:sp>
      <p:sp>
        <p:nvSpPr>
          <p:cNvPr id="3" name="Content Placeholder 2">
            <a:extLst>
              <a:ext uri="{FF2B5EF4-FFF2-40B4-BE49-F238E27FC236}">
                <a16:creationId xmlns:a16="http://schemas.microsoft.com/office/drawing/2014/main" id="{3EB2E658-0956-3332-AB90-DEE0DEDD6110}"/>
              </a:ext>
            </a:extLst>
          </p:cNvPr>
          <p:cNvSpPr>
            <a:spLocks noGrp="1"/>
          </p:cNvSpPr>
          <p:nvPr>
            <p:ph idx="1"/>
          </p:nvPr>
        </p:nvSpPr>
        <p:spPr>
          <a:xfrm>
            <a:off x="1483568" y="1365381"/>
            <a:ext cx="10019456" cy="4724399"/>
          </a:xfrm>
        </p:spPr>
        <p:txBody>
          <a:bodyPr vert="horz" lIns="91440" tIns="45720" rIns="91440" bIns="45720" rtlCol="0" anchor="t">
            <a:normAutofit fontScale="92500"/>
          </a:bodyPr>
          <a:lstStyle/>
          <a:p>
            <a:pPr marL="0" indent="0">
              <a:buNone/>
            </a:pPr>
            <a:r>
              <a:rPr lang="en-US" dirty="0"/>
              <a:t>Best Case Time Complexity:</a:t>
            </a:r>
          </a:p>
          <a:p>
            <a:pPr marL="0" indent="0">
              <a:buNone/>
            </a:pPr>
            <a:r>
              <a:rPr lang="en-US" dirty="0"/>
              <a:t>In the best case scenario, the algorithm iterates through each intersection once and performs constant-time operations to calculate waiting times and adjust signal timings. As a result, the time complexity of the algorithm is linear with respect to the number of intersections in the network.</a:t>
            </a:r>
          </a:p>
          <a:p>
            <a:pPr marL="0" indent="0">
              <a:buNone/>
            </a:pPr>
            <a:r>
              <a:rPr lang="en-US" dirty="0"/>
              <a:t>Best Case Time Complexity: O(n), where n is the number of intersections.</a:t>
            </a:r>
          </a:p>
          <a:p>
            <a:pPr marL="0" indent="0">
              <a:buNone/>
            </a:pPr>
            <a:endParaRPr lang="en-US" dirty="0"/>
          </a:p>
          <a:p>
            <a:pPr marL="0" indent="0">
              <a:buNone/>
            </a:pPr>
            <a:r>
              <a:rPr lang="en-US" dirty="0"/>
              <a:t>Worst Case Time Complexity:</a:t>
            </a:r>
          </a:p>
          <a:p>
            <a:pPr marL="0" indent="0">
              <a:buNone/>
            </a:pPr>
            <a:r>
              <a:rPr lang="en-US" dirty="0"/>
              <a:t>In the worst case scenario, the algorithm still iterates through each intersection once. However, the time complexity may increase if the calculations for waiting times and adjustments of signal timings become more complex and depend on additional factors such as the number of vehicles queued at each intersection or the complexity of the traffic conditions.</a:t>
            </a:r>
          </a:p>
          <a:p>
            <a:pPr marL="0" indent="0">
              <a:buNone/>
            </a:pPr>
            <a:r>
              <a:rPr lang="en-US" dirty="0"/>
              <a:t>Worst Case Time Complexity: </a:t>
            </a:r>
            <a:r>
              <a:rPr lang="en-US" sz="1900" dirty="0">
                <a:solidFill>
                  <a:srgbClr val="ECECEC"/>
                </a:solidFill>
                <a:ea typeface="+mn-lt"/>
                <a:cs typeface="+mn-lt"/>
              </a:rPr>
              <a:t>O(2^n</a:t>
            </a:r>
            <a:r>
              <a:rPr lang="en-US" sz="1900" dirty="0">
                <a:solidFill>
                  <a:srgbClr val="ECECEC"/>
                </a:solidFill>
              </a:rPr>
              <a:t>)</a:t>
            </a:r>
            <a:r>
              <a:rPr lang="en-US" dirty="0"/>
              <a:t>, where n is the number of intersections.</a:t>
            </a:r>
            <a:endParaRPr lang="en-IN" dirty="0"/>
          </a:p>
        </p:txBody>
      </p:sp>
    </p:spTree>
    <p:extLst>
      <p:ext uri="{BB962C8B-B14F-4D97-AF65-F5344CB8AC3E}">
        <p14:creationId xmlns:p14="http://schemas.microsoft.com/office/powerpoint/2010/main" val="400122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FBF1-5631-C56D-8C3F-5B586D5F1E5F}"/>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E40CF62F-6A30-D40F-DF0F-E39D1F2EAAA7}"/>
              </a:ext>
            </a:extLst>
          </p:cNvPr>
          <p:cNvSpPr>
            <a:spLocks noGrp="1"/>
          </p:cNvSpPr>
          <p:nvPr>
            <p:ph idx="1"/>
          </p:nvPr>
        </p:nvSpPr>
        <p:spPr>
          <a:xfrm>
            <a:off x="557613" y="1758725"/>
            <a:ext cx="10820400" cy="4024125"/>
          </a:xfrm>
        </p:spPr>
        <p:txBody>
          <a:bodyPr/>
          <a:lstStyle/>
          <a:p>
            <a:pPr marL="0" indent="0">
              <a:buNone/>
            </a:pPr>
            <a:r>
              <a:rPr lang="en-IN" dirty="0"/>
              <a:t>Presentation Made and Presented by</a:t>
            </a:r>
          </a:p>
          <a:p>
            <a:pPr marL="0" indent="0">
              <a:buNone/>
            </a:pPr>
            <a:endParaRPr lang="en-IN" dirty="0"/>
          </a:p>
          <a:p>
            <a:pPr marL="0" indent="0">
              <a:buNone/>
            </a:pPr>
            <a:endParaRPr lang="en-IN" dirty="0"/>
          </a:p>
          <a:p>
            <a:pPr marL="0" indent="0">
              <a:buNone/>
            </a:pPr>
            <a:r>
              <a:rPr lang="en-IN" dirty="0"/>
              <a:t>VINEETH BISOI [RA2211028010099]</a:t>
            </a:r>
          </a:p>
          <a:p>
            <a:pPr marL="0" indent="0">
              <a:buNone/>
            </a:pPr>
            <a:r>
              <a:rPr lang="en-IN" dirty="0"/>
              <a:t>SURYA DEVANA [RA2211028010089]</a:t>
            </a:r>
          </a:p>
          <a:p>
            <a:pPr marL="0" indent="0">
              <a:buNone/>
            </a:pPr>
            <a:r>
              <a:rPr lang="en-IN" dirty="0"/>
              <a:t>KASHIMALLA NISHITH [RA2211028010085]</a:t>
            </a:r>
          </a:p>
        </p:txBody>
      </p:sp>
    </p:spTree>
    <p:extLst>
      <p:ext uri="{BB962C8B-B14F-4D97-AF65-F5344CB8AC3E}">
        <p14:creationId xmlns:p14="http://schemas.microsoft.com/office/powerpoint/2010/main" val="108704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D5E-85CD-2DCD-E292-1408F2CF6DE2}"/>
              </a:ext>
            </a:extLst>
          </p:cNvPr>
          <p:cNvSpPr>
            <a:spLocks noGrp="1"/>
          </p:cNvSpPr>
          <p:nvPr>
            <p:ph type="title"/>
          </p:nvPr>
        </p:nvSpPr>
        <p:spPr>
          <a:xfrm>
            <a:off x="1614196" y="121299"/>
            <a:ext cx="9888828" cy="945502"/>
          </a:xfrm>
        </p:spPr>
        <p:txBody>
          <a:bodyPr/>
          <a:lstStyle/>
          <a:p>
            <a:r>
              <a:rPr lang="en-IN" dirty="0"/>
              <a:t>INTRODUCTION</a:t>
            </a:r>
          </a:p>
        </p:txBody>
      </p:sp>
      <p:sp>
        <p:nvSpPr>
          <p:cNvPr id="3" name="Content Placeholder 2">
            <a:extLst>
              <a:ext uri="{FF2B5EF4-FFF2-40B4-BE49-F238E27FC236}">
                <a16:creationId xmlns:a16="http://schemas.microsoft.com/office/drawing/2014/main" id="{CAA5B569-FE97-13E1-BB4E-B9A1DCCC4280}"/>
              </a:ext>
            </a:extLst>
          </p:cNvPr>
          <p:cNvSpPr>
            <a:spLocks noGrp="1"/>
          </p:cNvSpPr>
          <p:nvPr>
            <p:ph idx="1"/>
          </p:nvPr>
        </p:nvSpPr>
        <p:spPr>
          <a:xfrm>
            <a:off x="1511559" y="1184989"/>
            <a:ext cx="9991464" cy="4606212"/>
          </a:xfrm>
        </p:spPr>
        <p:txBody>
          <a:bodyPr>
            <a:normAutofit fontScale="92500"/>
          </a:bodyPr>
          <a:lstStyle/>
          <a:p>
            <a:r>
              <a:rPr lang="en-US" dirty="0"/>
              <a:t>Traffic congestion is a pervasive issue in urban areas, leading to increased travel times, fuel consumption, and environmental pollution. Efficient traffic management and control are essential for alleviating congestion and improving the overall flow of traffic. In this context, the use of algorithms to optimize traffic signal timings plays a crucial role in enhancing the efficiency of traffic flow at intersections.</a:t>
            </a:r>
          </a:p>
          <a:p>
            <a:r>
              <a:rPr lang="en-US" dirty="0"/>
              <a:t>This code demonstrates a simple implementation of a greedy algorithm for optimizing traffic signal timings in a network of intersections. The goal is to minimize overall waiting times for vehicles at each intersection by dynamically adjusting the signal timings based on current traffic conditions.</a:t>
            </a:r>
          </a:p>
          <a:p>
            <a:r>
              <a:rPr lang="en-US" dirty="0"/>
              <a:t>The algorithm iteratively evaluates and adjusts the signal timings at each intersection, prioritizing the reduction of waiting times for vehicles queued at the intersection. By making locally optimal adjustments at each step, the algorithm aims to converge to a set of signal timings that minimize overall waiting times across the entire network.</a:t>
            </a:r>
          </a:p>
        </p:txBody>
      </p:sp>
    </p:spTree>
    <p:extLst>
      <p:ext uri="{BB962C8B-B14F-4D97-AF65-F5344CB8AC3E}">
        <p14:creationId xmlns:p14="http://schemas.microsoft.com/office/powerpoint/2010/main" val="352102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E26B-D472-5606-B8AC-263ED09FF1A4}"/>
              </a:ext>
            </a:extLst>
          </p:cNvPr>
          <p:cNvSpPr>
            <a:spLocks noGrp="1"/>
          </p:cNvSpPr>
          <p:nvPr>
            <p:ph type="title"/>
          </p:nvPr>
        </p:nvSpPr>
        <p:spPr>
          <a:xfrm>
            <a:off x="1707502" y="419878"/>
            <a:ext cx="9795521" cy="727788"/>
          </a:xfrm>
        </p:spPr>
        <p:txBody>
          <a:bodyPr/>
          <a:lstStyle/>
          <a:p>
            <a:r>
              <a:rPr lang="en-IN" dirty="0"/>
              <a:t>THE IDEA</a:t>
            </a:r>
          </a:p>
        </p:txBody>
      </p:sp>
      <p:sp>
        <p:nvSpPr>
          <p:cNvPr id="3" name="Content Placeholder 2">
            <a:extLst>
              <a:ext uri="{FF2B5EF4-FFF2-40B4-BE49-F238E27FC236}">
                <a16:creationId xmlns:a16="http://schemas.microsoft.com/office/drawing/2014/main" id="{9882DD42-068B-E8A0-38E4-0E3C7752BE45}"/>
              </a:ext>
            </a:extLst>
          </p:cNvPr>
          <p:cNvSpPr>
            <a:spLocks noGrp="1"/>
          </p:cNvSpPr>
          <p:nvPr>
            <p:ph sz="half" idx="1"/>
          </p:nvPr>
        </p:nvSpPr>
        <p:spPr>
          <a:xfrm>
            <a:off x="545528" y="1569784"/>
            <a:ext cx="5333968" cy="4680110"/>
          </a:xfrm>
        </p:spPr>
        <p:txBody>
          <a:bodyPr/>
          <a:lstStyle/>
          <a:p>
            <a:r>
              <a:rPr lang="en-US" dirty="0"/>
              <a:t>The idea behind the steps outlined is to provide a systematic approach for utilizing the greedy algorithm to optimize traffic signal timings for a network of intersections. The steps are designed to guide the user through the process of defining the problem, implementing the algorithm, and evaluating the results</a:t>
            </a:r>
            <a:endParaRPr lang="en-IN" dirty="0"/>
          </a:p>
        </p:txBody>
      </p:sp>
      <p:pic>
        <p:nvPicPr>
          <p:cNvPr id="1026" name="Picture 2" descr="1,200+ Cartoon Traffic Jam Stock Photos, Pictures &amp; Royalty ...">
            <a:extLst>
              <a:ext uri="{FF2B5EF4-FFF2-40B4-BE49-F238E27FC236}">
                <a16:creationId xmlns:a16="http://schemas.microsoft.com/office/drawing/2014/main" id="{5F306852-D80F-057C-7DC0-EA75390805A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6943" y="2080727"/>
            <a:ext cx="4807170" cy="307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54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8FE-CC4E-D95D-8F41-10A035A4470F}"/>
              </a:ext>
            </a:extLst>
          </p:cNvPr>
          <p:cNvSpPr>
            <a:spLocks noGrp="1"/>
          </p:cNvSpPr>
          <p:nvPr>
            <p:ph type="title"/>
          </p:nvPr>
        </p:nvSpPr>
        <p:spPr>
          <a:xfrm>
            <a:off x="1623527" y="83977"/>
            <a:ext cx="9879497" cy="982824"/>
          </a:xfrm>
        </p:spPr>
        <p:txBody>
          <a:bodyPr/>
          <a:lstStyle/>
          <a:p>
            <a:r>
              <a:rPr lang="en-IN" dirty="0"/>
              <a:t>PROCEDURE TO BE USED</a:t>
            </a:r>
          </a:p>
        </p:txBody>
      </p:sp>
      <p:sp>
        <p:nvSpPr>
          <p:cNvPr id="3" name="Content Placeholder 2">
            <a:extLst>
              <a:ext uri="{FF2B5EF4-FFF2-40B4-BE49-F238E27FC236}">
                <a16:creationId xmlns:a16="http://schemas.microsoft.com/office/drawing/2014/main" id="{9A9CF9D0-17E3-B7B9-ADBF-855FD54ADC4E}"/>
              </a:ext>
            </a:extLst>
          </p:cNvPr>
          <p:cNvSpPr>
            <a:spLocks noGrp="1"/>
          </p:cNvSpPr>
          <p:nvPr>
            <p:ph idx="1"/>
          </p:nvPr>
        </p:nvSpPr>
        <p:spPr>
          <a:xfrm>
            <a:off x="1483568" y="1430695"/>
            <a:ext cx="10019456" cy="4724399"/>
          </a:xfrm>
        </p:spPr>
        <p:txBody>
          <a:bodyPr>
            <a:normAutofit fontScale="77500" lnSpcReduction="20000"/>
          </a:bodyPr>
          <a:lstStyle/>
          <a:p>
            <a:pPr marL="0" indent="0">
              <a:buNone/>
            </a:pPr>
            <a:r>
              <a:rPr lang="en-US" dirty="0"/>
              <a:t>1. Define the Network of Intersections and Roads:</a:t>
            </a:r>
          </a:p>
          <a:p>
            <a:pPr marL="0" indent="0">
              <a:buNone/>
            </a:pPr>
            <a:r>
              <a:rPr lang="en-US" dirty="0"/>
              <a:t>   Before using the algorithm, you need to define the network of intersections and roads in the area of interest. This includes identifying the intersections and specifying the connections (roads) between them. Each intersection should be represented as a node in the network, and each road segment connecting two intersections should be represented as an edge.</a:t>
            </a:r>
          </a:p>
          <a:p>
            <a:pPr marL="0" indent="0">
              <a:buNone/>
            </a:pPr>
            <a:endParaRPr lang="en-US" dirty="0"/>
          </a:p>
          <a:p>
            <a:pPr marL="0" indent="0">
              <a:buNone/>
            </a:pPr>
            <a:r>
              <a:rPr lang="en-US" dirty="0"/>
              <a:t>2. Specify Initial Signal Timings:</a:t>
            </a:r>
          </a:p>
          <a:p>
            <a:pPr marL="0" indent="0">
              <a:buNone/>
            </a:pPr>
            <a:r>
              <a:rPr lang="en-US" dirty="0"/>
              <a:t>   Define the initial signal timings for each intersection in the network. The initial signal timings determine the duration of green, yellow, and red lights for each direction at the intersection. These initial timings can be based on factors such as historical traffic patterns, road capacities, and pedestrian crossing times.</a:t>
            </a:r>
          </a:p>
          <a:p>
            <a:pPr marL="0" indent="0">
              <a:buNone/>
            </a:pPr>
            <a:endParaRPr lang="en-US" dirty="0"/>
          </a:p>
          <a:p>
            <a:pPr marL="0" indent="0">
              <a:buNone/>
            </a:pPr>
            <a:r>
              <a:rPr lang="en-US" dirty="0"/>
              <a:t>3. Implement the Greedy Algorithm:</a:t>
            </a:r>
          </a:p>
          <a:p>
            <a:pPr marL="0" indent="0">
              <a:buNone/>
            </a:pPr>
            <a:r>
              <a:rPr lang="en-US" dirty="0"/>
              <a:t>   Implement the greedy algorithm for optimizing traffic signal timings. The algorithm iteratively evaluates and adjusts the signal timings at each intersection to minimize overall waiting times for vehicles. This involves calculating the waiting time for vehicles queued at each intersection based on the current signal timings and adjusting the signal timings using a greedy strategy to reduce waiting times.</a:t>
            </a:r>
            <a:endParaRPr lang="en-IN" dirty="0"/>
          </a:p>
        </p:txBody>
      </p:sp>
    </p:spTree>
    <p:extLst>
      <p:ext uri="{BB962C8B-B14F-4D97-AF65-F5344CB8AC3E}">
        <p14:creationId xmlns:p14="http://schemas.microsoft.com/office/powerpoint/2010/main" val="232688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B96-A285-8E9D-230A-911E673D1DB6}"/>
              </a:ext>
            </a:extLst>
          </p:cNvPr>
          <p:cNvSpPr>
            <a:spLocks noGrp="1"/>
          </p:cNvSpPr>
          <p:nvPr>
            <p:ph type="title"/>
          </p:nvPr>
        </p:nvSpPr>
        <p:spPr>
          <a:xfrm>
            <a:off x="1623527" y="93307"/>
            <a:ext cx="9879497" cy="973494"/>
          </a:xfrm>
        </p:spPr>
        <p:txBody>
          <a:bodyPr/>
          <a:lstStyle/>
          <a:p>
            <a:r>
              <a:rPr lang="en-IN" dirty="0"/>
              <a:t>PROCEDURE TO BE USED</a:t>
            </a:r>
          </a:p>
        </p:txBody>
      </p:sp>
      <p:sp>
        <p:nvSpPr>
          <p:cNvPr id="3" name="Content Placeholder 2">
            <a:extLst>
              <a:ext uri="{FF2B5EF4-FFF2-40B4-BE49-F238E27FC236}">
                <a16:creationId xmlns:a16="http://schemas.microsoft.com/office/drawing/2014/main" id="{9BB4189D-EC73-641D-B3CC-54B8DDA51FDB}"/>
              </a:ext>
            </a:extLst>
          </p:cNvPr>
          <p:cNvSpPr>
            <a:spLocks noGrp="1"/>
          </p:cNvSpPr>
          <p:nvPr>
            <p:ph idx="1"/>
          </p:nvPr>
        </p:nvSpPr>
        <p:spPr>
          <a:xfrm>
            <a:off x="1483568" y="1374711"/>
            <a:ext cx="10019456" cy="4724399"/>
          </a:xfrm>
        </p:spPr>
        <p:txBody>
          <a:bodyPr>
            <a:normAutofit fontScale="77500" lnSpcReduction="20000"/>
          </a:bodyPr>
          <a:lstStyle/>
          <a:p>
            <a:pPr marL="0" indent="0">
              <a:buNone/>
            </a:pPr>
            <a:r>
              <a:rPr lang="en-US" dirty="0"/>
              <a:t>4. Iterative Improvement:</a:t>
            </a:r>
          </a:p>
          <a:p>
            <a:pPr marL="0" indent="0">
              <a:buNone/>
            </a:pPr>
            <a:r>
              <a:rPr lang="en-US" dirty="0"/>
              <a:t>   Iterate the algorithm until no further reduction in waiting time can be achieved or until a termination condition is met. During each iteration, evaluate the waiting times at each intersection and adjust the signal timings accordingly. The greedy algorithm makes locally optimal adjustments at each step, aiming to converge to a set of signal timings that minimize overall waiting times across the network.</a:t>
            </a:r>
          </a:p>
          <a:p>
            <a:pPr marL="0" indent="0">
              <a:buNone/>
            </a:pPr>
            <a:endParaRPr lang="en-US" dirty="0"/>
          </a:p>
          <a:p>
            <a:pPr marL="0" indent="0">
              <a:buNone/>
            </a:pPr>
            <a:r>
              <a:rPr lang="en-US" dirty="0"/>
              <a:t>5. Terminate and Output:</a:t>
            </a:r>
          </a:p>
          <a:p>
            <a:pPr marL="0" indent="0">
              <a:buNone/>
            </a:pPr>
            <a:r>
              <a:rPr lang="en-US" dirty="0"/>
              <a:t>   Terminate the algorithm when no further improvement in waiting time can be achieved or when a termination condition is met. Output the final set of optimized signal timings for each intersection in the network. These optimized timings represent the dynamically adjusted signal timings that minimize overall waiting times for vehicles at each intersection.</a:t>
            </a:r>
          </a:p>
          <a:p>
            <a:pPr marL="0" indent="0">
              <a:buNone/>
            </a:pPr>
            <a:endParaRPr lang="en-US" dirty="0"/>
          </a:p>
          <a:p>
            <a:pPr marL="0" indent="0">
              <a:buNone/>
            </a:pPr>
            <a:r>
              <a:rPr lang="en-US" dirty="0"/>
              <a:t>6. Validation and Testing:</a:t>
            </a:r>
          </a:p>
          <a:p>
            <a:pPr marL="0" indent="0">
              <a:buNone/>
            </a:pPr>
            <a:r>
              <a:rPr lang="en-US" dirty="0"/>
              <a:t>   Validate the optimized signal timings through simulation or real-world testing. Evaluate the effectiveness of the optimized timings in improving traffic flow, reducing congestion, and enhancing the overall efficiency of the transportation system. Adjust parameters and fine-tune the algorithm as necessary based on feedback and performance metrics.</a:t>
            </a:r>
          </a:p>
          <a:p>
            <a:pPr marL="0" indent="0">
              <a:buNone/>
            </a:pPr>
            <a:endParaRPr lang="en-IN" dirty="0"/>
          </a:p>
        </p:txBody>
      </p:sp>
    </p:spTree>
    <p:extLst>
      <p:ext uri="{BB962C8B-B14F-4D97-AF65-F5344CB8AC3E}">
        <p14:creationId xmlns:p14="http://schemas.microsoft.com/office/powerpoint/2010/main" val="233323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009F-30F0-59BE-C6B2-C0C41A1BF454}"/>
              </a:ext>
            </a:extLst>
          </p:cNvPr>
          <p:cNvSpPr>
            <a:spLocks noGrp="1"/>
          </p:cNvSpPr>
          <p:nvPr>
            <p:ph type="title"/>
          </p:nvPr>
        </p:nvSpPr>
        <p:spPr>
          <a:xfrm>
            <a:off x="2895600" y="-625515"/>
            <a:ext cx="8610600" cy="2682916"/>
          </a:xfrm>
        </p:spPr>
        <p:txBody>
          <a:bodyPr/>
          <a:lstStyle/>
          <a:p>
            <a:r>
              <a:rPr lang="en-US" dirty="0"/>
              <a:t>WORKING:</a:t>
            </a:r>
          </a:p>
        </p:txBody>
      </p:sp>
      <p:sp>
        <p:nvSpPr>
          <p:cNvPr id="3" name="Content Placeholder 2">
            <a:extLst>
              <a:ext uri="{FF2B5EF4-FFF2-40B4-BE49-F238E27FC236}">
                <a16:creationId xmlns:a16="http://schemas.microsoft.com/office/drawing/2014/main" id="{839F2F23-C227-8D8F-23C7-21E1D6BE3BEB}"/>
              </a:ext>
            </a:extLst>
          </p:cNvPr>
          <p:cNvSpPr>
            <a:spLocks noGrp="1"/>
          </p:cNvSpPr>
          <p:nvPr>
            <p:ph idx="1"/>
          </p:nvPr>
        </p:nvSpPr>
        <p:spPr>
          <a:xfrm>
            <a:off x="638818" y="1426710"/>
            <a:ext cx="11442192" cy="5804157"/>
          </a:xfrm>
        </p:spPr>
        <p:txBody>
          <a:bodyPr vert="horz" lIns="91440" tIns="45720" rIns="91440" bIns="45720" rtlCol="0" anchor="t">
            <a:normAutofit/>
          </a:bodyPr>
          <a:lstStyle/>
          <a:p>
            <a:r>
              <a:rPr lang="en-US" sz="1800" b="1" dirty="0">
                <a:ea typeface="+mn-lt"/>
                <a:cs typeface="+mn-lt"/>
              </a:rPr>
              <a:t>Starting Point</a:t>
            </a:r>
            <a:r>
              <a:rPr lang="en-US" sz="1800" dirty="0">
                <a:ea typeface="+mn-lt"/>
                <a:cs typeface="+mn-lt"/>
              </a:rPr>
              <a:t>: The program begins with a certain set of traffic signal timings at each intersection. These timings determine when the lights change from red to green and vice versa.</a:t>
            </a:r>
            <a:endParaRPr lang="en-US" sz="1800"/>
          </a:p>
          <a:p>
            <a:r>
              <a:rPr lang="en-US" sz="1800" b="1" dirty="0">
                <a:ea typeface="+mn-lt"/>
                <a:cs typeface="+mn-lt"/>
              </a:rPr>
              <a:t>Assessment</a:t>
            </a:r>
            <a:r>
              <a:rPr lang="en-US" sz="1800" dirty="0">
                <a:ea typeface="+mn-lt"/>
                <a:cs typeface="+mn-lt"/>
              </a:rPr>
              <a:t>: It looks at the current situation at each intersection. This includes factors like how many cars are waiting, how long they've been waiting, and the flow of traffic from different directions.</a:t>
            </a:r>
            <a:endParaRPr lang="en-US" sz="1800"/>
          </a:p>
          <a:p>
            <a:r>
              <a:rPr lang="en-US" sz="1800" b="1" dirty="0">
                <a:ea typeface="+mn-lt"/>
                <a:cs typeface="+mn-lt"/>
              </a:rPr>
              <a:t>Local Optimization</a:t>
            </a:r>
            <a:r>
              <a:rPr lang="en-US" sz="1800" dirty="0">
                <a:ea typeface="+mn-lt"/>
                <a:cs typeface="+mn-lt"/>
              </a:rPr>
              <a:t>: Based on this assessment, the program decides how to adjust the traffic signal timings. It aims to improve traffic flow at each individual intersection, even if it might not be the best solution for the entire road network.</a:t>
            </a:r>
            <a:endParaRPr lang="en-US" sz="1800"/>
          </a:p>
          <a:p>
            <a:r>
              <a:rPr lang="en-US" sz="1800" b="1" dirty="0">
                <a:ea typeface="+mn-lt"/>
                <a:cs typeface="+mn-lt"/>
              </a:rPr>
              <a:t>Repetition</a:t>
            </a:r>
            <a:r>
              <a:rPr lang="en-US" sz="1800" dirty="0">
                <a:ea typeface="+mn-lt"/>
                <a:cs typeface="+mn-lt"/>
              </a:rPr>
              <a:t>: This process repeats over and over again. The program continually reassesses the situation at each intersection, makes adjustments to the traffic signal timings, and evaluates the impact of those changes.</a:t>
            </a:r>
            <a:endParaRPr lang="en-US" sz="1800"/>
          </a:p>
          <a:p>
            <a:r>
              <a:rPr lang="en-US" sz="1800" b="1" dirty="0">
                <a:ea typeface="+mn-lt"/>
                <a:cs typeface="+mn-lt"/>
              </a:rPr>
              <a:t>Convergence</a:t>
            </a:r>
            <a:r>
              <a:rPr lang="en-US" sz="1800" dirty="0">
                <a:ea typeface="+mn-lt"/>
                <a:cs typeface="+mn-lt"/>
              </a:rPr>
              <a:t>: Eventually, after many iterations, the program aims to converge on a set of traffic signal timings that collectively minimize waiting times across the entire road network. Each intersection's signal timings work together to optimize traffic flow throughout the city.</a:t>
            </a:r>
            <a:endParaRPr lang="en-US" sz="1800"/>
          </a:p>
          <a:p>
            <a:r>
              <a:rPr lang="en-US" sz="1800" dirty="0">
                <a:ea typeface="+mn-lt"/>
                <a:cs typeface="+mn-lt"/>
              </a:rPr>
              <a:t>So, the Greedy Algorithm is used in the program to iteratively tweak traffic signal timings at each intersection, aiming to improve traffic flow and reduce waiting times for drivers at that moment, without necessarily considering the entire road network all at once.</a:t>
            </a:r>
            <a:endParaRPr lang="en-US" sz="1800"/>
          </a:p>
          <a:p>
            <a:br>
              <a:rPr lang="en-US" dirty="0"/>
            </a:br>
            <a:endParaRPr lang="en-US" dirty="0"/>
          </a:p>
          <a:p>
            <a:endParaRPr lang="en-US" dirty="0"/>
          </a:p>
        </p:txBody>
      </p:sp>
    </p:spTree>
    <p:extLst>
      <p:ext uri="{BB962C8B-B14F-4D97-AF65-F5344CB8AC3E}">
        <p14:creationId xmlns:p14="http://schemas.microsoft.com/office/powerpoint/2010/main" val="373180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74A73-22F3-6980-0135-892B304BB69A}"/>
              </a:ext>
            </a:extLst>
          </p:cNvPr>
          <p:cNvSpPr>
            <a:spLocks noGrp="1"/>
          </p:cNvSpPr>
          <p:nvPr>
            <p:ph idx="1"/>
          </p:nvPr>
        </p:nvSpPr>
        <p:spPr>
          <a:xfrm>
            <a:off x="467360" y="642338"/>
            <a:ext cx="7786511" cy="5350569"/>
          </a:xfrm>
        </p:spPr>
        <p:txBody>
          <a:bodyPr vert="horz" lIns="91440" tIns="45720" rIns="91440" bIns="45720" rtlCol="0" anchor="t">
            <a:normAutofit/>
          </a:bodyPr>
          <a:lstStyle/>
          <a:p>
            <a:pPr marL="0" indent="0">
              <a:buNone/>
            </a:pPr>
            <a:r>
              <a:rPr lang="en-US" sz="1800" b="1" dirty="0">
                <a:ea typeface="+mn-lt"/>
                <a:cs typeface="+mn-lt"/>
              </a:rPr>
              <a:t>Greedy algorithm for smart traffic light </a:t>
            </a:r>
            <a:endParaRPr lang="en-US" sz="1800" b="1" dirty="0"/>
          </a:p>
          <a:p>
            <a:r>
              <a:rPr lang="en-US" sz="1500" dirty="0">
                <a:ea typeface="+mn-lt"/>
                <a:cs typeface="+mn-lt"/>
              </a:rPr>
              <a:t>The sensor will read the traffic density and the data will be sent to Arduino. What is interpreted as a </a:t>
            </a:r>
            <a:endParaRPr lang="en-US" sz="1500" dirty="0"/>
          </a:p>
          <a:p>
            <a:r>
              <a:rPr lang="en-US" sz="1500" dirty="0">
                <a:ea typeface="+mn-lt"/>
                <a:cs typeface="+mn-lt"/>
              </a:rPr>
              <a:t>sensor reads the length of the vehicle queue, greater or equal to X. </a:t>
            </a:r>
            <a:endParaRPr lang="en-US" sz="1500" dirty="0"/>
          </a:p>
          <a:p>
            <a:r>
              <a:rPr lang="en-US" sz="1500" dirty="0">
                <a:ea typeface="+mn-lt"/>
                <a:cs typeface="+mn-lt"/>
              </a:rPr>
              <a:t> X is a sensor that is greater or equal to level three. Then the sensor puts the value into the </a:t>
            </a:r>
            <a:endParaRPr lang="en-US" sz="1500" dirty="0"/>
          </a:p>
          <a:p>
            <a:r>
              <a:rPr lang="en-US" sz="1500" dirty="0">
                <a:ea typeface="+mn-lt"/>
                <a:cs typeface="+mn-lt"/>
              </a:rPr>
              <a:t>resolution circuit, is there an N path in the solution set</a:t>
            </a:r>
            <a:endParaRPr lang="en-US" sz="1500" dirty="0"/>
          </a:p>
          <a:p>
            <a:r>
              <a:rPr lang="en-US" sz="1500" dirty="0">
                <a:ea typeface="+mn-lt"/>
                <a:cs typeface="+mn-lt"/>
              </a:rPr>
              <a:t>N is a value greater or equal to the three that are in the set of solutions, then the next step is to </a:t>
            </a:r>
          </a:p>
          <a:p>
            <a:r>
              <a:rPr lang="en-US" sz="1500" dirty="0">
                <a:ea typeface="+mn-lt"/>
                <a:cs typeface="+mn-lt"/>
              </a:rPr>
              <a:t>add time to a green light like P. </a:t>
            </a:r>
            <a:endParaRPr lang="en-US" sz="1500" dirty="0"/>
          </a:p>
          <a:p>
            <a:r>
              <a:rPr lang="en-US" sz="1500" dirty="0">
                <a:ea typeface="+mn-lt"/>
                <a:cs typeface="+mn-lt"/>
              </a:rPr>
              <a:t>P is the amount of time that will be added to the green light at the intersection that has a queue of </a:t>
            </a:r>
            <a:endParaRPr lang="en-US" sz="1500" dirty="0"/>
          </a:p>
          <a:p>
            <a:r>
              <a:rPr lang="en-US" sz="1500" dirty="0">
                <a:ea typeface="+mn-lt"/>
                <a:cs typeface="+mn-lt"/>
              </a:rPr>
              <a:t>vehicles on three or more sensors, and will reduce the green light time like P at another intersection</a:t>
            </a:r>
            <a:endParaRPr lang="en-US" sz="1500" dirty="0"/>
          </a:p>
          <a:p>
            <a:endParaRPr lang="en-US" sz="1500"/>
          </a:p>
        </p:txBody>
      </p:sp>
      <p:pic>
        <p:nvPicPr>
          <p:cNvPr id="4" name="Picture 3" descr="A diagram of a solution&#10;&#10;Description automatically generated">
            <a:extLst>
              <a:ext uri="{FF2B5EF4-FFF2-40B4-BE49-F238E27FC236}">
                <a16:creationId xmlns:a16="http://schemas.microsoft.com/office/drawing/2014/main" id="{B8922C68-F362-6686-4387-403F7E234C62}"/>
              </a:ext>
            </a:extLst>
          </p:cNvPr>
          <p:cNvPicPr>
            <a:picLocks noChangeAspect="1"/>
          </p:cNvPicPr>
          <p:nvPr/>
        </p:nvPicPr>
        <p:blipFill>
          <a:blip r:embed="rId2"/>
          <a:stretch>
            <a:fillRect/>
          </a:stretch>
        </p:blipFill>
        <p:spPr>
          <a:xfrm>
            <a:off x="8274535" y="746125"/>
            <a:ext cx="2818367" cy="5472559"/>
          </a:xfrm>
          <a:prstGeom prst="rect">
            <a:avLst/>
          </a:prstGeom>
        </p:spPr>
      </p:pic>
    </p:spTree>
    <p:extLst>
      <p:ext uri="{BB962C8B-B14F-4D97-AF65-F5344CB8AC3E}">
        <p14:creationId xmlns:p14="http://schemas.microsoft.com/office/powerpoint/2010/main" val="264027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DDD3-53EF-F60E-445C-E545B95F58C5}"/>
              </a:ext>
            </a:extLst>
          </p:cNvPr>
          <p:cNvSpPr>
            <a:spLocks noGrp="1"/>
          </p:cNvSpPr>
          <p:nvPr>
            <p:ph type="title"/>
          </p:nvPr>
        </p:nvSpPr>
        <p:spPr>
          <a:xfrm>
            <a:off x="2365022" y="-155671"/>
            <a:ext cx="8610600" cy="1293028"/>
          </a:xfrm>
        </p:spPr>
        <p:txBody>
          <a:bodyPr/>
          <a:lstStyle/>
          <a:p>
            <a:r>
              <a:rPr lang="en-US" dirty="0"/>
              <a:t>SAMPLE CODE:</a:t>
            </a:r>
          </a:p>
        </p:txBody>
      </p:sp>
      <p:pic>
        <p:nvPicPr>
          <p:cNvPr id="5" name="Content Placeholder 4" descr="A screen shot of a computer program&#10;&#10;Description automatically generated">
            <a:extLst>
              <a:ext uri="{FF2B5EF4-FFF2-40B4-BE49-F238E27FC236}">
                <a16:creationId xmlns:a16="http://schemas.microsoft.com/office/drawing/2014/main" id="{5971A1C9-8B55-6649-3878-340ACF399B84}"/>
              </a:ext>
            </a:extLst>
          </p:cNvPr>
          <p:cNvPicPr>
            <a:picLocks noGrp="1" noChangeAspect="1"/>
          </p:cNvPicPr>
          <p:nvPr>
            <p:ph sz="half" idx="1"/>
          </p:nvPr>
        </p:nvPicPr>
        <p:blipFill>
          <a:blip r:embed="rId2"/>
          <a:stretch>
            <a:fillRect/>
          </a:stretch>
        </p:blipFill>
        <p:spPr>
          <a:xfrm>
            <a:off x="63181" y="145625"/>
            <a:ext cx="6562303" cy="5085280"/>
          </a:xfrm>
        </p:spPr>
      </p:pic>
      <p:pic>
        <p:nvPicPr>
          <p:cNvPr id="6" name="Content Placeholder 5" descr="A screen shot of a computer program&#10;&#10;Description automatically generated">
            <a:extLst>
              <a:ext uri="{FF2B5EF4-FFF2-40B4-BE49-F238E27FC236}">
                <a16:creationId xmlns:a16="http://schemas.microsoft.com/office/drawing/2014/main" id="{7A7B652B-6B8E-EEF6-40A6-77F1538CC760}"/>
              </a:ext>
            </a:extLst>
          </p:cNvPr>
          <p:cNvPicPr>
            <a:picLocks noGrp="1" noChangeAspect="1"/>
          </p:cNvPicPr>
          <p:nvPr>
            <p:ph sz="half" idx="2"/>
          </p:nvPr>
        </p:nvPicPr>
        <p:blipFill>
          <a:blip r:embed="rId3"/>
          <a:stretch>
            <a:fillRect/>
          </a:stretch>
        </p:blipFill>
        <p:spPr>
          <a:xfrm>
            <a:off x="6284322" y="839892"/>
            <a:ext cx="5837889" cy="4870791"/>
          </a:xfrm>
        </p:spPr>
      </p:pic>
      <p:pic>
        <p:nvPicPr>
          <p:cNvPr id="7" name="Picture 6" descr="A black background with white text&#10;&#10;Description automatically generated">
            <a:extLst>
              <a:ext uri="{FF2B5EF4-FFF2-40B4-BE49-F238E27FC236}">
                <a16:creationId xmlns:a16="http://schemas.microsoft.com/office/drawing/2014/main" id="{DEEAB0E9-E98B-1978-4061-32F2889F1A92}"/>
              </a:ext>
            </a:extLst>
          </p:cNvPr>
          <p:cNvPicPr>
            <a:picLocks noChangeAspect="1"/>
          </p:cNvPicPr>
          <p:nvPr/>
        </p:nvPicPr>
        <p:blipFill>
          <a:blip r:embed="rId4"/>
          <a:stretch>
            <a:fillRect/>
          </a:stretch>
        </p:blipFill>
        <p:spPr>
          <a:xfrm>
            <a:off x="6265333" y="5604798"/>
            <a:ext cx="5858935" cy="784846"/>
          </a:xfrm>
          <a:prstGeom prst="rect">
            <a:avLst/>
          </a:prstGeom>
        </p:spPr>
      </p:pic>
    </p:spTree>
    <p:extLst>
      <p:ext uri="{BB962C8B-B14F-4D97-AF65-F5344CB8AC3E}">
        <p14:creationId xmlns:p14="http://schemas.microsoft.com/office/powerpoint/2010/main" val="392396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0FC1-02D2-9907-8DA4-1ADCF5435049}"/>
              </a:ext>
            </a:extLst>
          </p:cNvPr>
          <p:cNvSpPr>
            <a:spLocks noGrp="1"/>
          </p:cNvSpPr>
          <p:nvPr>
            <p:ph type="title"/>
          </p:nvPr>
        </p:nvSpPr>
        <p:spPr/>
        <p:txBody>
          <a:bodyPr/>
          <a:lstStyle/>
          <a:p>
            <a:r>
              <a:rPr lang="en-US" dirty="0"/>
              <a:t>OUTPUT:</a:t>
            </a:r>
          </a:p>
        </p:txBody>
      </p:sp>
      <p:pic>
        <p:nvPicPr>
          <p:cNvPr id="5" name="Content Placeholder 4" descr="A screenshot of a black screen&#10;&#10;Description automatically generated">
            <a:extLst>
              <a:ext uri="{FF2B5EF4-FFF2-40B4-BE49-F238E27FC236}">
                <a16:creationId xmlns:a16="http://schemas.microsoft.com/office/drawing/2014/main" id="{AC22806B-0AD4-1DA6-083E-2AFB30C8457B}"/>
              </a:ext>
            </a:extLst>
          </p:cNvPr>
          <p:cNvPicPr>
            <a:picLocks noGrp="1" noChangeAspect="1"/>
          </p:cNvPicPr>
          <p:nvPr>
            <p:ph sz="half" idx="1"/>
          </p:nvPr>
        </p:nvPicPr>
        <p:blipFill>
          <a:blip r:embed="rId2"/>
          <a:stretch>
            <a:fillRect/>
          </a:stretch>
        </p:blipFill>
        <p:spPr>
          <a:xfrm>
            <a:off x="838200" y="2269725"/>
            <a:ext cx="6242304" cy="4007905"/>
          </a:xfrm>
        </p:spPr>
      </p:pic>
      <p:pic>
        <p:nvPicPr>
          <p:cNvPr id="6" name="Content Placeholder 5" descr="A screen shot of a computer&#10;&#10;Description automatically generated">
            <a:extLst>
              <a:ext uri="{FF2B5EF4-FFF2-40B4-BE49-F238E27FC236}">
                <a16:creationId xmlns:a16="http://schemas.microsoft.com/office/drawing/2014/main" id="{A1D26DF5-8F7A-2823-F841-E45CC83C3A7F}"/>
              </a:ext>
            </a:extLst>
          </p:cNvPr>
          <p:cNvPicPr>
            <a:picLocks noGrp="1" noChangeAspect="1"/>
          </p:cNvPicPr>
          <p:nvPr>
            <p:ph sz="half" idx="2"/>
          </p:nvPr>
        </p:nvPicPr>
        <p:blipFill>
          <a:blip r:embed="rId3"/>
          <a:stretch>
            <a:fillRect/>
          </a:stretch>
        </p:blipFill>
        <p:spPr>
          <a:xfrm>
            <a:off x="6092952" y="2269842"/>
            <a:ext cx="5565648" cy="4056438"/>
          </a:xfrm>
        </p:spPr>
      </p:pic>
    </p:spTree>
    <p:extLst>
      <p:ext uri="{BB962C8B-B14F-4D97-AF65-F5344CB8AC3E}">
        <p14:creationId xmlns:p14="http://schemas.microsoft.com/office/powerpoint/2010/main" val="15645045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129</TotalTime>
  <Words>960</Words>
  <Application>Microsoft Office PowerPoint</Application>
  <PresentationFormat>Widescreen</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21CSC204J-Design and Analysis of Algorithms   Traffic Management Control using Greedy Algorithm</vt:lpstr>
      <vt:lpstr>INTRODUCTION</vt:lpstr>
      <vt:lpstr>THE IDEA</vt:lpstr>
      <vt:lpstr>PROCEDURE TO BE USED</vt:lpstr>
      <vt:lpstr>PROCEDURE TO BE USED</vt:lpstr>
      <vt:lpstr>WORKING:</vt:lpstr>
      <vt:lpstr>PowerPoint Presentation</vt:lpstr>
      <vt:lpstr>SAMPLE CODE:</vt:lpstr>
      <vt:lpstr>OUTPUT:</vt:lpstr>
      <vt:lpstr>REAL WORLD APPLICATION:</vt:lpstr>
      <vt:lpstr>TIME COMPLEXITY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21CSC204J-Design and Analysis of Algorithms Project  Traffic Management Control</dc:title>
  <dc:creator>Krishna Kalyan Gupta Thatikonda</dc:creator>
  <cp:lastModifiedBy>vineeth bisoi</cp:lastModifiedBy>
  <cp:revision>111</cp:revision>
  <dcterms:created xsi:type="dcterms:W3CDTF">2024-03-06T18:57:42Z</dcterms:created>
  <dcterms:modified xsi:type="dcterms:W3CDTF">2024-03-13T09:18:50Z</dcterms:modified>
</cp:coreProperties>
</file>