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039C-91E8-3F84-DE97-9AFF9025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7897-D06C-3AF0-71F7-52D9F559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BB38-DF5C-4247-7B7A-C3876A97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DB4EC-37F1-BB16-5C9A-88127DD1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A4DC-C896-9655-E1E0-56BD5F75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3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5514-9661-9D00-9105-444F8ACB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327A3-CA95-F41F-C6A6-278213250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7D39-52EB-EF3D-3410-EDEAFCA7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3F35-578B-FFB6-C1D2-25C15AB6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EE26-6A09-024B-9E9E-7B1EAA00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9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55951-6BEA-AB7F-9D8B-F953290E3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1664C-1D67-E173-D167-C4A5BFF02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D915-54E6-8D9E-7108-205472CA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5CE02-CFB6-D81D-9749-60F9A4CF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6062-C44F-52D0-EA2A-DB466251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0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4FA0-C638-28F6-7D49-4155B8D9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1E99-A17A-CC4D-3653-BDC76A1B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9015-1725-484D-D753-2385B9B3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49CA0-4758-A53E-ABC6-68CBEAAC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BD7BC-056B-D861-A341-91428A0E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ECCE-CCFB-98F7-B2D1-8EAC055C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C131-693B-A922-6BAE-440FD66A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6C62-1631-2762-FC14-67072B16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4CDF-94CE-B514-CB4C-588ADA76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F11E-8246-D5C3-19E5-85EE12B6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26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E5BE-6104-08D6-B24B-847BF95E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E078-7F23-1B63-5EC0-D7EAC5DF0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8C610-7B08-F787-3670-B1AD3E2A1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DEE9B-AD81-7179-3F9A-F7D7FAB0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883E4-60D7-EEF1-6E27-056A37CE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509BE-B95A-EE17-BD69-D19D1B65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5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7C08-0889-AB49-4CED-A0B8605A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ABBC8-AF35-BC48-97C3-0733DEB8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E8C1-96CD-3BF4-83FE-6139E640A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D26C3-7F41-38BA-FED8-ABE4C9A3F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00CA7-FE65-38E4-D92A-9B1497EE2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B7EFC-8BFE-49F9-245E-D85474B6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BE12E-51CD-E118-71B5-77A31217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F576A-E31E-2359-E326-826A612D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2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D867-0214-76DC-FB5A-330D8EFC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7082-D1A8-C52B-3AD8-0DA4BE8C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56D3C-F95B-E62E-0D54-B0B94AFF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7529-291E-089A-64A2-884258A1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9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D8C9B-0487-5E91-6F8F-4D783D71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48ADE-B860-2E74-DD1E-E605849A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B2747-18D3-AF07-7AFC-DADEFDF1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2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2978-EFFA-DADE-3BA8-48D5022F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A9F4C-1A17-6B88-C05C-D36D7ECA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4E270-032E-9814-C6B4-E03897066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F221C-5EA4-CD76-ED79-0A1EACE6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DF164-05A0-05BD-5888-C98ABFC8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A0DA2-58E1-C2AC-0534-B6DD96D0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98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53BA-F9A9-84FE-61D2-D22DFDBE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A0471-A4D3-A58B-325D-CB8D09C4B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80139-D997-0394-1516-82D602AE7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75E4-E30F-DF26-2D2F-98413C09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01779-D4E0-FE64-0A27-BD906EDD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CB52B-DEEE-7C8D-E013-CA2AD3FB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0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110D0-6E9B-0937-4085-1F8CA1C1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EE8FA-C6C2-6F9D-48FD-0335A66C0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D674-7A5D-AA96-EE3D-CEA121075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D642-783F-4E74-81F1-5ADEA835BA2C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3DD8-2494-9BCF-98AF-27332791D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EDB88-8167-04E5-2325-187D962E4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FD7-49C4-499D-B416-2E56A9F1C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5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EA58-FA04-DB31-0129-27370005A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098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SDLC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Agile Scrum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91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7810D1-CE32-016F-14AF-A48EA6CA6200}"/>
              </a:ext>
            </a:extLst>
          </p:cNvPr>
          <p:cNvSpPr txBox="1"/>
          <p:nvPr/>
        </p:nvSpPr>
        <p:spPr>
          <a:xfrm>
            <a:off x="902737" y="677344"/>
            <a:ext cx="9631524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SDLC?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SDLC is a process followed for a software project, within a software organization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A6E24B-8765-5021-FD14-02185C2C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90" y="2095500"/>
            <a:ext cx="5020460" cy="41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2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17276-67DE-A35C-485A-ABDB31B3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36" y="1548883"/>
            <a:ext cx="6606073" cy="4334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4D65C-1952-D425-96BD-7A5ABADFDAE8}"/>
              </a:ext>
            </a:extLst>
          </p:cNvPr>
          <p:cNvSpPr txBox="1"/>
          <p:nvPr/>
        </p:nvSpPr>
        <p:spPr>
          <a:xfrm>
            <a:off x="1042697" y="7157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Here, are some important phases of SDLC life cycle: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0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8E57AE-E684-2F0A-F626-0921674A1556}"/>
              </a:ext>
            </a:extLst>
          </p:cNvPr>
          <p:cNvSpPr txBox="1"/>
          <p:nvPr/>
        </p:nvSpPr>
        <p:spPr>
          <a:xfrm>
            <a:off x="996043" y="1032979"/>
            <a:ext cx="7644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Agile Scrum Methodology?</a:t>
            </a:r>
            <a:endParaRPr lang="en-IN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BD1A-19CF-7BE5-23AC-BCB597D1D9D9}"/>
              </a:ext>
            </a:extLst>
          </p:cNvPr>
          <p:cNvSpPr txBox="1"/>
          <p:nvPr/>
        </p:nvSpPr>
        <p:spPr>
          <a:xfrm>
            <a:off x="996042" y="1951672"/>
            <a:ext cx="8147957" cy="233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Sprint-based project management system.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D2D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000" b="0" i="0" dirty="0">
                <a:solidFill>
                  <a:srgbClr val="2D2D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ombination of the agile philosophy + the scrum framework.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D2D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 means “incremental, allowing teams to develop projects in small increments.</a:t>
            </a:r>
            <a:endParaRPr lang="en-US" sz="2000" dirty="0">
              <a:solidFill>
                <a:srgbClr val="2D2D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D2D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Scrum is breaking projects down into sizable chunks called “sprints.”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DBFE2-B0E6-3550-160F-D046BBE69311}"/>
              </a:ext>
            </a:extLst>
          </p:cNvPr>
          <p:cNvSpPr txBox="1"/>
          <p:nvPr/>
        </p:nvSpPr>
        <p:spPr>
          <a:xfrm>
            <a:off x="1294623" y="1056907"/>
            <a:ext cx="6097554" cy="3722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 of agile scrum methodology?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Flexibility and adaptability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Creativity and innovation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costs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improvement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satisfaction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satisfaction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2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90E94-9708-EC45-E2C8-FE1C7A4B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19" y="1599073"/>
            <a:ext cx="10036410" cy="4480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2C3141-E9F8-428A-DEFB-9072685651AB}"/>
              </a:ext>
            </a:extLst>
          </p:cNvPr>
          <p:cNvSpPr txBox="1"/>
          <p:nvPr/>
        </p:nvSpPr>
        <p:spPr>
          <a:xfrm>
            <a:off x="961053" y="447869"/>
            <a:ext cx="5934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Scrum Framework</a:t>
            </a:r>
            <a:endParaRPr lang="en-IN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9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7922-BA15-AF53-4DF7-1C0C6B15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Scrum Board</a:t>
            </a:r>
            <a:endParaRPr lang="en-IN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B6D9E-98E1-34B5-C728-54FB1105E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208" y="1825625"/>
            <a:ext cx="8145584" cy="4351338"/>
          </a:xfrm>
        </p:spPr>
      </p:pic>
    </p:spTree>
    <p:extLst>
      <p:ext uri="{BB962C8B-B14F-4D97-AF65-F5344CB8AC3E}">
        <p14:creationId xmlns:p14="http://schemas.microsoft.com/office/powerpoint/2010/main" val="209525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849B5-95A6-64F7-D1C1-13E2694E5E4B}"/>
              </a:ext>
            </a:extLst>
          </p:cNvPr>
          <p:cNvSpPr txBox="1"/>
          <p:nvPr/>
        </p:nvSpPr>
        <p:spPr>
          <a:xfrm>
            <a:off x="858416" y="615820"/>
            <a:ext cx="924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Scrum Board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F66D1C-523A-A806-5FDE-349E9C4D5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91126"/>
              </p:ext>
            </p:extLst>
          </p:nvPr>
        </p:nvGraphicFramePr>
        <p:xfrm>
          <a:off x="1782146" y="1184987"/>
          <a:ext cx="7912359" cy="489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084">
                  <a:extLst>
                    <a:ext uri="{9D8B030D-6E8A-4147-A177-3AD203B41FA5}">
                      <a16:colId xmlns:a16="http://schemas.microsoft.com/office/drawing/2014/main" val="2361290920"/>
                    </a:ext>
                  </a:extLst>
                </a:gridCol>
                <a:gridCol w="1928124">
                  <a:extLst>
                    <a:ext uri="{9D8B030D-6E8A-4147-A177-3AD203B41FA5}">
                      <a16:colId xmlns:a16="http://schemas.microsoft.com/office/drawing/2014/main" val="3868595779"/>
                    </a:ext>
                  </a:extLst>
                </a:gridCol>
                <a:gridCol w="1928124">
                  <a:extLst>
                    <a:ext uri="{9D8B030D-6E8A-4147-A177-3AD203B41FA5}">
                      <a16:colId xmlns:a16="http://schemas.microsoft.com/office/drawing/2014/main" val="1801764179"/>
                    </a:ext>
                  </a:extLst>
                </a:gridCol>
                <a:gridCol w="2138027">
                  <a:extLst>
                    <a:ext uri="{9D8B030D-6E8A-4147-A177-3AD203B41FA5}">
                      <a16:colId xmlns:a16="http://schemas.microsoft.com/office/drawing/2014/main" val="2065570698"/>
                    </a:ext>
                  </a:extLst>
                </a:gridCol>
              </a:tblGrid>
              <a:tr h="367018">
                <a:tc>
                  <a:txBody>
                    <a:bodyPr/>
                    <a:lstStyle/>
                    <a:p>
                      <a:r>
                        <a:rPr lang="en-US" dirty="0"/>
                        <a:t>To Do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Verify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63821"/>
                  </a:ext>
                </a:extLst>
              </a:tr>
              <a:tr h="889458">
                <a:tc>
                  <a:txBody>
                    <a:bodyPr/>
                    <a:lstStyle/>
                    <a:p>
                      <a:r>
                        <a:rPr lang="en-US" dirty="0"/>
                        <a:t>What did you do yesterday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41079"/>
                  </a:ext>
                </a:extLst>
              </a:tr>
              <a:tr h="889458">
                <a:tc>
                  <a:txBody>
                    <a:bodyPr/>
                    <a:lstStyle/>
                    <a:p>
                      <a:r>
                        <a:rPr lang="en-US" dirty="0"/>
                        <a:t>Do you have any obstacles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74809"/>
                  </a:ext>
                </a:extLst>
              </a:tr>
              <a:tr h="917546">
                <a:tc>
                  <a:txBody>
                    <a:bodyPr/>
                    <a:lstStyle/>
                    <a:p>
                      <a:r>
                        <a:rPr lang="en-US" dirty="0"/>
                        <a:t>Home Page with bootstrap 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24531"/>
                  </a:ext>
                </a:extLst>
              </a:tr>
              <a:tr h="917546">
                <a:tc>
                  <a:txBody>
                    <a:bodyPr/>
                    <a:lstStyle/>
                    <a:p>
                      <a:r>
                        <a:rPr lang="en-US" dirty="0"/>
                        <a:t>Login And Registration page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4160"/>
                  </a:ext>
                </a:extLst>
              </a:tr>
              <a:tr h="917546">
                <a:tc>
                  <a:txBody>
                    <a:bodyPr/>
                    <a:lstStyle/>
                    <a:p>
                      <a:r>
                        <a:rPr lang="en-US" dirty="0"/>
                        <a:t>Prepaid/Postpaid/Dongle Plan page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14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0F27F0-3D01-F7DD-8488-4922FDF6E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6084"/>
              </p:ext>
            </p:extLst>
          </p:nvPr>
        </p:nvGraphicFramePr>
        <p:xfrm>
          <a:off x="2032000" y="719665"/>
          <a:ext cx="8128000" cy="36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5598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55977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2515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6904723"/>
                    </a:ext>
                  </a:extLst>
                </a:gridCol>
              </a:tblGrid>
              <a:tr h="608520">
                <a:tc>
                  <a:txBody>
                    <a:bodyPr/>
                    <a:lstStyle/>
                    <a:p>
                      <a:r>
                        <a:rPr lang="en-US" dirty="0"/>
                        <a:t>To Do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Verify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89797"/>
                  </a:ext>
                </a:extLst>
              </a:tr>
              <a:tr h="608520">
                <a:tc>
                  <a:txBody>
                    <a:bodyPr/>
                    <a:lstStyle/>
                    <a:p>
                      <a:r>
                        <a:rPr lang="en-US" dirty="0"/>
                        <a:t>Generate Invoice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26534"/>
                  </a:ext>
                </a:extLst>
              </a:tr>
              <a:tr h="608520">
                <a:tc>
                  <a:txBody>
                    <a:bodyPr/>
                    <a:lstStyle/>
                    <a:p>
                      <a:r>
                        <a:rPr lang="en-US" dirty="0"/>
                        <a:t>Test the Login page with the mock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8853"/>
                  </a:ext>
                </a:extLst>
              </a:tr>
              <a:tr h="608520">
                <a:tc>
                  <a:txBody>
                    <a:bodyPr/>
                    <a:lstStyle/>
                    <a:p>
                      <a:r>
                        <a:rPr lang="en-US" dirty="0"/>
                        <a:t>Test the Crud Operations in admin page with mock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17521"/>
                  </a:ext>
                </a:extLst>
              </a:tr>
              <a:tr h="608520">
                <a:tc>
                  <a:txBody>
                    <a:bodyPr/>
                    <a:lstStyle/>
                    <a:p>
                      <a:r>
                        <a:rPr lang="en-US" dirty="0"/>
                        <a:t>Deployed the 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96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197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Tahoma</vt:lpstr>
      <vt:lpstr>Office Theme</vt:lpstr>
      <vt:lpstr>    SDLC &amp; Agile Scrum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Scrum 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Scrum  &amp; SDLC</dc:title>
  <dc:creator>Suriya Stephen</dc:creator>
  <cp:lastModifiedBy>Suriya Stephen</cp:lastModifiedBy>
  <cp:revision>7</cp:revision>
  <dcterms:created xsi:type="dcterms:W3CDTF">2023-01-03T06:31:04Z</dcterms:created>
  <dcterms:modified xsi:type="dcterms:W3CDTF">2023-01-03T09:09:37Z</dcterms:modified>
</cp:coreProperties>
</file>