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91C70-8AFB-ACCC-A362-E937FC37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7CAFE-D25A-A857-E6D2-D66AA08C3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E44D1-9BE6-CA60-1178-84DF1F2E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5A26-1FD2-4FF7-A92B-1C84A5A38BD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FB899-B17E-6EC0-996A-A4DCEF1A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5CA89-CC56-346D-0EA5-E28D144A0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F03A-FDBE-4E29-8F49-78A8B1D4E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29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73939-7C6D-E23E-63BF-F95F78C9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AB98D-577F-6EFC-A5DE-B8884357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66E9F-D159-DAD5-786B-70BCF6DA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5A26-1FD2-4FF7-A92B-1C84A5A38BD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CDD7-6B7C-14F9-C690-4D65AF61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E895E-53C2-1C03-3AE8-6B40A367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F03A-FDBE-4E29-8F49-78A8B1D4E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68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9E907-16E1-E2DC-5187-D20ABF0C8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A6E16-CAAC-D1F5-B148-5455CE16D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D1C54-58FA-B1D0-983C-B5604E71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5A26-1FD2-4FF7-A92B-1C84A5A38BD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8225-D5D6-B617-4B92-0D8F782B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7815A-446A-CC9C-5DEC-B9AB2BC5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F03A-FDBE-4E29-8F49-78A8B1D4E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996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617B-5936-FBB4-C47A-CD8F0E98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CB17-0987-6235-2034-1FE67D8C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AAC2D-BF34-CD89-202C-8562F807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5A26-1FD2-4FF7-A92B-1C84A5A38BD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7FB1C-796E-1ED5-9FD9-B51654E6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8C08B-9029-33E2-502B-59F7C2A2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F03A-FDBE-4E29-8F49-78A8B1D4E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546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9D6E-D235-74E6-E5BA-7272BAD8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77F81-176B-6FA4-11EF-156C0FF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6D128-9B06-874C-564F-8A0581051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5A26-1FD2-4FF7-A92B-1C84A5A38BD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CA928-E346-E2F1-C930-15E00E11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27DAF-D9C4-9B6A-1A18-E2A304DA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F03A-FDBE-4E29-8F49-78A8B1D4E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741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C010-5659-F430-BBB3-BFEA5E17E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77A4E-4FCC-843D-4AD1-3892E1D4E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3F2F6-6171-EFF8-4080-2A8169B12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84BB8-5924-5E26-7B84-0A734BDF5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5A26-1FD2-4FF7-A92B-1C84A5A38BD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436CC-7244-3941-3B1E-2461ECCE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718B2-FD90-CFB5-683B-0FA2033C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F03A-FDBE-4E29-8F49-78A8B1D4E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4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B9D2-3025-F979-99AA-C2736A63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1406D-6AED-B35D-20A0-C52D75149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38BA2-1BBC-7A06-DF5E-EB6CE790C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45336-52BF-17DB-8EDC-A760587C4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6ACAC-67D5-FB7A-120A-3E9862EA7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568463-0C11-EC68-1705-179A003F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5A26-1FD2-4FF7-A92B-1C84A5A38BD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0E456-9AB7-96DD-7363-7B17CD46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5D1FE-5763-DD2D-B38F-8F1CF7550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F03A-FDBE-4E29-8F49-78A8B1D4E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26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C3CFD-C5DC-FAE4-7D70-8CC76DEC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05D728-D1D7-8DCA-E7D5-1986F5F43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5A26-1FD2-4FF7-A92B-1C84A5A38BD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A4EFE-F5AB-5AA0-BB6F-92CC6389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91572-7A89-0C85-D85C-F20DE9573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F03A-FDBE-4E29-8F49-78A8B1D4E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8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0D506C-0DBC-FF4C-A3B5-8933F26EE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5A26-1FD2-4FF7-A92B-1C84A5A38BD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81671-D36A-E0E9-8F56-7001507D2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AE4C1-16C6-1162-C4C7-D84EC7AC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F03A-FDBE-4E29-8F49-78A8B1D4E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80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20F6-C7B4-CE25-C1F3-A35D24C55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0BF70-84C1-939B-C2E9-234F7E1DE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C20A0F-6240-576E-B6C4-B85619D4C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58AB97-ED00-9A61-9D4C-6214FE21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5A26-1FD2-4FF7-A92B-1C84A5A38BD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71DD7-F306-7D14-509F-6AE0F981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26416-4BFE-D3E8-B38A-5C397864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F03A-FDBE-4E29-8F49-78A8B1D4E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46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E195F-0266-B7CF-0A9F-BB93B16C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324187-94E9-7DA6-166D-7AE65E2EC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3222-DA07-DD56-600B-B2F9FE7462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E003E-5693-0D9A-6B83-ADC654106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5A26-1FD2-4FF7-A92B-1C84A5A38BD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5A66ED-B767-622F-E2A9-20E5D426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3FA86-1DFB-22D8-0910-72471497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AF03A-FDBE-4E29-8F49-78A8B1D4E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21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80A1D-D04D-B022-AB54-4A929471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5656F-DF54-919B-EED6-20C747A6A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3502F-B3F8-CCE4-8D01-895BCCF42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55A26-1FD2-4FF7-A92B-1C84A5A38BDD}" type="datetimeFigureOut">
              <a:rPr lang="en-IN" smtClean="0"/>
              <a:t>03-01-2023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7B6AC-8FE6-F63C-B287-D073C19EA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74FE7-AEB4-1FE0-B179-05D8EE9086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AF03A-FDBE-4E29-8F49-78A8B1D4E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D849B5-95A6-64F7-D1C1-13E2694E5E4B}"/>
              </a:ext>
            </a:extLst>
          </p:cNvPr>
          <p:cNvSpPr txBox="1"/>
          <p:nvPr/>
        </p:nvSpPr>
        <p:spPr>
          <a:xfrm>
            <a:off x="858416" y="615820"/>
            <a:ext cx="9246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Scrum Board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F66D1C-523A-A806-5FDE-349E9C4D5B2D}"/>
              </a:ext>
            </a:extLst>
          </p:cNvPr>
          <p:cNvGraphicFramePr>
            <a:graphicFrameLocks noGrp="1"/>
          </p:cNvGraphicFramePr>
          <p:nvPr/>
        </p:nvGraphicFramePr>
        <p:xfrm>
          <a:off x="1782146" y="1184987"/>
          <a:ext cx="7912359" cy="4898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8084">
                  <a:extLst>
                    <a:ext uri="{9D8B030D-6E8A-4147-A177-3AD203B41FA5}">
                      <a16:colId xmlns:a16="http://schemas.microsoft.com/office/drawing/2014/main" val="2361290920"/>
                    </a:ext>
                  </a:extLst>
                </a:gridCol>
                <a:gridCol w="1928124">
                  <a:extLst>
                    <a:ext uri="{9D8B030D-6E8A-4147-A177-3AD203B41FA5}">
                      <a16:colId xmlns:a16="http://schemas.microsoft.com/office/drawing/2014/main" val="3868595779"/>
                    </a:ext>
                  </a:extLst>
                </a:gridCol>
                <a:gridCol w="1928124">
                  <a:extLst>
                    <a:ext uri="{9D8B030D-6E8A-4147-A177-3AD203B41FA5}">
                      <a16:colId xmlns:a16="http://schemas.microsoft.com/office/drawing/2014/main" val="1801764179"/>
                    </a:ext>
                  </a:extLst>
                </a:gridCol>
                <a:gridCol w="2138027">
                  <a:extLst>
                    <a:ext uri="{9D8B030D-6E8A-4147-A177-3AD203B41FA5}">
                      <a16:colId xmlns:a16="http://schemas.microsoft.com/office/drawing/2014/main" val="2065570698"/>
                    </a:ext>
                  </a:extLst>
                </a:gridCol>
              </a:tblGrid>
              <a:tr h="367018">
                <a:tc>
                  <a:txBody>
                    <a:bodyPr/>
                    <a:lstStyle/>
                    <a:p>
                      <a:r>
                        <a:rPr lang="en-US" dirty="0"/>
                        <a:t>To Do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Verify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163821"/>
                  </a:ext>
                </a:extLst>
              </a:tr>
              <a:tr h="889458">
                <a:tc>
                  <a:txBody>
                    <a:bodyPr/>
                    <a:lstStyle/>
                    <a:p>
                      <a:r>
                        <a:rPr lang="en-US" dirty="0"/>
                        <a:t>What did you do yesterday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41079"/>
                  </a:ext>
                </a:extLst>
              </a:tr>
              <a:tr h="889458">
                <a:tc>
                  <a:txBody>
                    <a:bodyPr/>
                    <a:lstStyle/>
                    <a:p>
                      <a:r>
                        <a:rPr lang="en-US" dirty="0"/>
                        <a:t>Do you have any obstacles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474809"/>
                  </a:ext>
                </a:extLst>
              </a:tr>
              <a:tr h="917546">
                <a:tc>
                  <a:txBody>
                    <a:bodyPr/>
                    <a:lstStyle/>
                    <a:p>
                      <a:r>
                        <a:rPr lang="en-US" dirty="0"/>
                        <a:t>Home Page with bootstrap components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924531"/>
                  </a:ext>
                </a:extLst>
              </a:tr>
              <a:tr h="917546">
                <a:tc>
                  <a:txBody>
                    <a:bodyPr/>
                    <a:lstStyle/>
                    <a:p>
                      <a:r>
                        <a:rPr lang="en-US" dirty="0"/>
                        <a:t>Login And Registration page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304160"/>
                  </a:ext>
                </a:extLst>
              </a:tr>
              <a:tr h="917546">
                <a:tc>
                  <a:txBody>
                    <a:bodyPr/>
                    <a:lstStyle/>
                    <a:p>
                      <a:r>
                        <a:rPr lang="en-US" dirty="0"/>
                        <a:t>Prepaid/Postpaid/Dongle Plan page design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5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14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30F27F0-3D01-F7DD-8488-4922FDF6E7B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719665"/>
          <a:ext cx="8128000" cy="368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5598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355977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4251507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6904723"/>
                    </a:ext>
                  </a:extLst>
                </a:gridCol>
              </a:tblGrid>
              <a:tr h="608520">
                <a:tc>
                  <a:txBody>
                    <a:bodyPr/>
                    <a:lstStyle/>
                    <a:p>
                      <a:r>
                        <a:rPr lang="en-US" dirty="0"/>
                        <a:t>To Do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Progress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Verify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889797"/>
                  </a:ext>
                </a:extLst>
              </a:tr>
              <a:tr h="608520">
                <a:tc>
                  <a:txBody>
                    <a:bodyPr/>
                    <a:lstStyle/>
                    <a:p>
                      <a:r>
                        <a:rPr lang="en-US" dirty="0"/>
                        <a:t>Generate Invoice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26534"/>
                  </a:ext>
                </a:extLst>
              </a:tr>
              <a:tr h="608520">
                <a:tc>
                  <a:txBody>
                    <a:bodyPr/>
                    <a:lstStyle/>
                    <a:p>
                      <a:r>
                        <a:rPr lang="en-US" dirty="0"/>
                        <a:t>Test the Login page with the mock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8853"/>
                  </a:ext>
                </a:extLst>
              </a:tr>
              <a:tr h="608520">
                <a:tc>
                  <a:txBody>
                    <a:bodyPr/>
                    <a:lstStyle/>
                    <a:p>
                      <a:r>
                        <a:rPr lang="en-US" dirty="0"/>
                        <a:t>Test the Crud Operations in admin page with mock data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017521"/>
                  </a:ext>
                </a:extLst>
              </a:tr>
              <a:tr h="608520">
                <a:tc>
                  <a:txBody>
                    <a:bodyPr/>
                    <a:lstStyle/>
                    <a:p>
                      <a:r>
                        <a:rPr lang="en-US" dirty="0"/>
                        <a:t>Deployed the Project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Success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896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982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Suriya Stephen</dc:creator>
  <cp:lastModifiedBy>Suriya Stephen</cp:lastModifiedBy>
  <cp:revision>1</cp:revision>
  <dcterms:created xsi:type="dcterms:W3CDTF">2023-01-03T09:10:53Z</dcterms:created>
  <dcterms:modified xsi:type="dcterms:W3CDTF">2023-01-03T09:11:20Z</dcterms:modified>
</cp:coreProperties>
</file>