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96" r:id="rId4"/>
    <p:sldId id="258" r:id="rId5"/>
    <p:sldId id="261" r:id="rId6"/>
    <p:sldId id="262" r:id="rId7"/>
    <p:sldId id="295" r:id="rId8"/>
    <p:sldId id="263" r:id="rId9"/>
    <p:sldId id="269" r:id="rId10"/>
    <p:sldId id="297" r:id="rId11"/>
    <p:sldId id="298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58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0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076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44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799062" y="1261736"/>
            <a:ext cx="5010616" cy="2105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Advantages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E09B93-8120-2E73-74F1-8C775D65C221}"/>
              </a:ext>
            </a:extLst>
          </p:cNvPr>
          <p:cNvSpPr txBox="1"/>
          <p:nvPr/>
        </p:nvSpPr>
        <p:spPr>
          <a:xfrm>
            <a:off x="979449" y="1920040"/>
            <a:ext cx="6395224" cy="1971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and Platform independent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Permits different data format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2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92626-B7F3-0739-4C61-96DB6E05275A}"/>
              </a:ext>
            </a:extLst>
          </p:cNvPr>
          <p:cNvSpPr/>
          <p:nvPr/>
        </p:nvSpPr>
        <p:spPr>
          <a:xfrm>
            <a:off x="2122467" y="1820153"/>
            <a:ext cx="44678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886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689518" y="475731"/>
            <a:ext cx="5795000" cy="9879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REST?</a:t>
            </a:r>
            <a:br>
              <a:rPr lang="en-I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857DB6-0DD8-E7A7-682F-D4A342ACCC51}"/>
              </a:ext>
            </a:extLst>
          </p:cNvPr>
          <p:cNvSpPr txBox="1"/>
          <p:nvPr/>
        </p:nvSpPr>
        <p:spPr>
          <a:xfrm>
            <a:off x="959090" y="1797649"/>
            <a:ext cx="5525428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REST API (also known as RESTful API) is an application programming interface (API or web API).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C9853-5924-364F-8CA0-3C5C6092E2C3}"/>
              </a:ext>
            </a:extLst>
          </p:cNvPr>
          <p:cNvSpPr txBox="1"/>
          <p:nvPr/>
        </p:nvSpPr>
        <p:spPr>
          <a:xfrm>
            <a:off x="1156155" y="1139800"/>
            <a:ext cx="7205545" cy="329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REST stands for 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means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means formats (such as XML, JSON, YAML, HTML, etc)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means carrying data between consumer and provider using the HTTP protocol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9BE2B-02E1-B453-C7C9-2C0FF33A407A}"/>
              </a:ext>
            </a:extLst>
          </p:cNvPr>
          <p:cNvSpPr txBox="1"/>
          <p:nvPr/>
        </p:nvSpPr>
        <p:spPr>
          <a:xfrm>
            <a:off x="1455234" y="1258745"/>
            <a:ext cx="6772366" cy="2433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Roy Fielding - inventor of the HTTP protocol.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Intermediary Application Programming Interface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rchitectural style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need for REST APIs increased a lot with the drastic increase of mobile devices.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EFB9B9-4DE7-AD36-E98A-157F8ACAA562}"/>
              </a:ext>
            </a:extLst>
          </p:cNvPr>
          <p:cNvSpPr txBox="1"/>
          <p:nvPr/>
        </p:nvSpPr>
        <p:spPr>
          <a:xfrm>
            <a:off x="814275" y="368753"/>
            <a:ext cx="4575716" cy="6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5"/>
              </a:spcBef>
              <a:spcAft>
                <a:spcPts val="805"/>
              </a:spcAft>
            </a:pPr>
            <a:r>
              <a:rPr lang="en-IN" sz="2800" b="1" kern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Architecture</a:t>
            </a:r>
            <a:endParaRPr lang="en-IN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00AE9-1122-A37D-CFDD-2A9121E5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542230"/>
            <a:ext cx="6357553" cy="27097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A4B28-FE65-CFCC-A276-5FE0C7546358}"/>
              </a:ext>
            </a:extLst>
          </p:cNvPr>
          <p:cNvSpPr txBox="1"/>
          <p:nvPr/>
        </p:nvSpPr>
        <p:spPr>
          <a:xfrm>
            <a:off x="994317" y="776362"/>
            <a:ext cx="4575716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805"/>
              </a:spcBef>
              <a:spcAft>
                <a:spcPts val="805"/>
              </a:spcAft>
            </a:pPr>
            <a:r>
              <a:rPr lang="en-IN" sz="24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 Architectural Constraints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63DC1-D2FC-3306-F62B-DBA19FCC7802}"/>
              </a:ext>
            </a:extLst>
          </p:cNvPr>
          <p:cNvSpPr txBox="1"/>
          <p:nvPr/>
        </p:nvSpPr>
        <p:spPr>
          <a:xfrm>
            <a:off x="1291682" y="1987798"/>
            <a:ext cx="457571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Client-server architecture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Stateless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Cacheable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A495E-3856-FE44-EB65-A57726C91F11}"/>
              </a:ext>
            </a:extLst>
          </p:cNvPr>
          <p:cNvSpPr txBox="1"/>
          <p:nvPr/>
        </p:nvSpPr>
        <p:spPr>
          <a:xfrm>
            <a:off x="1567426" y="1514570"/>
            <a:ext cx="457571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Uniform Interface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Layered System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Code-On-Demand</a:t>
            </a:r>
          </a:p>
        </p:txBody>
      </p:sp>
    </p:spTree>
    <p:extLst>
      <p:ext uri="{BB962C8B-B14F-4D97-AF65-F5344CB8AC3E}">
        <p14:creationId xmlns:p14="http://schemas.microsoft.com/office/powerpoint/2010/main" val="397424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Restful Methods</a:t>
            </a:r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E09B93-8120-2E73-74F1-8C775D65C221}"/>
              </a:ext>
            </a:extLst>
          </p:cNvPr>
          <p:cNvSpPr txBox="1"/>
          <p:nvPr/>
        </p:nvSpPr>
        <p:spPr>
          <a:xfrm>
            <a:off x="979449" y="1920040"/>
            <a:ext cx="6395224" cy="1628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This would be used to create a new resources using the RESTful web service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This would be used to get a list of resources using the RESTful web service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781D0-086B-3DCA-4CCF-82802CA933FF}"/>
              </a:ext>
            </a:extLst>
          </p:cNvPr>
          <p:cNvSpPr txBox="1"/>
          <p:nvPr/>
        </p:nvSpPr>
        <p:spPr>
          <a:xfrm>
            <a:off x="1239644" y="1191496"/>
            <a:ext cx="5421352" cy="1628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This would be used to update the resource based on the     request using the RESTful web service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This would be used to delete resource using the RESTful services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203</Words>
  <Application>Microsoft Office PowerPoint</Application>
  <PresentationFormat>On-screen Show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Roboto Condensed</vt:lpstr>
      <vt:lpstr>-apple-system</vt:lpstr>
      <vt:lpstr>Arial</vt:lpstr>
      <vt:lpstr>Symbol</vt:lpstr>
      <vt:lpstr>Arvo</vt:lpstr>
      <vt:lpstr>Calibri</vt:lpstr>
      <vt:lpstr>Times New Roman</vt:lpstr>
      <vt:lpstr>Roboto Condensed Light</vt:lpstr>
      <vt:lpstr>Wingdings</vt:lpstr>
      <vt:lpstr>Salerio template</vt:lpstr>
      <vt:lpstr>RESTful API</vt:lpstr>
      <vt:lpstr> What is REST?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Restful Methods</vt:lpstr>
      <vt:lpstr>PowerPoint Presentation</vt:lpstr>
      <vt:lpstr>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Suriya Stephen</dc:creator>
  <cp:lastModifiedBy>Suriya Stephen</cp:lastModifiedBy>
  <cp:revision>17</cp:revision>
  <dcterms:modified xsi:type="dcterms:W3CDTF">2022-11-30T14:07:22Z</dcterms:modified>
</cp:coreProperties>
</file>