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72" r:id="rId6"/>
    <p:sldId id="268" r:id="rId7"/>
    <p:sldId id="262" r:id="rId8"/>
    <p:sldId id="270" r:id="rId9"/>
    <p:sldId id="267" r:id="rId10"/>
    <p:sldId id="273" r:id="rId11"/>
    <p:sldId id="279" r:id="rId12"/>
    <p:sldId id="274" r:id="rId13"/>
    <p:sldId id="28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4C789-ED6B-45A1-A7F2-F07F8EDDDC04}">
  <a:tblStyle styleId="{D604C789-ED6B-45A1-A7F2-F07F8EDD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93C2F8-9693-4229-8D5A-0EC416FF44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319cc4e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319cc4e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3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▸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▹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●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"/>
              <a:buChar char="○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"/>
              <a:buChar char="■"/>
              <a:defRPr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252760" y="1931288"/>
            <a:ext cx="5233639" cy="7673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DD47B-FABB-A122-726B-09149295D103}"/>
              </a:ext>
            </a:extLst>
          </p:cNvPr>
          <p:cNvSpPr txBox="1"/>
          <p:nvPr/>
        </p:nvSpPr>
        <p:spPr>
          <a:xfrm>
            <a:off x="1085385" y="312233"/>
            <a:ext cx="477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SpringBoot Project</a:t>
            </a:r>
            <a:endParaRPr lang="en-I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4CC3F-701C-D0A4-1DFE-69F7EB85E54A}"/>
              </a:ext>
            </a:extLst>
          </p:cNvPr>
          <p:cNvSpPr txBox="1"/>
          <p:nvPr/>
        </p:nvSpPr>
        <p:spPr>
          <a:xfrm>
            <a:off x="1397619" y="1295771"/>
            <a:ext cx="4731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IN" sz="2000" b="1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Initializr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40BE8-9711-BE42-1FF2-B069237799AB}"/>
              </a:ext>
            </a:extLst>
          </p:cNvPr>
          <p:cNvSpPr txBox="1"/>
          <p:nvPr/>
        </p:nvSpPr>
        <p:spPr>
          <a:xfrm>
            <a:off x="1711712" y="1695881"/>
            <a:ext cx="588598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the steps to create a simple Spring Boot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Open the Spring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u="none" strike="noStrike" dirty="0">
                <a:solidFill>
                  <a:srgbClr val="008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https://start.spring.io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Provide the </a:t>
            </a:r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 </a:t>
            </a:r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name. We have provided Group name </a:t>
            </a:r>
            <a:r>
              <a:rPr lang="en-US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com.javatpoint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 Artifact </a:t>
            </a:r>
            <a:r>
              <a:rPr lang="en-US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spring-boot-example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3:</a:t>
            </a:r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Now click on the </a:t>
            </a:r>
            <a:r>
              <a:rPr lang="en-US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</a:t>
            </a:r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button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/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reating Spring Boot Project">
            <a:extLst>
              <a:ext uri="{FF2B5EF4-FFF2-40B4-BE49-F238E27FC236}">
                <a16:creationId xmlns:a16="http://schemas.microsoft.com/office/drawing/2014/main" id="{94014BFE-0CA1-D6F5-EDD3-7C66D75E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36" y="371707"/>
            <a:ext cx="5170913" cy="40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ED70A-C572-80FC-E6CC-2D0858676BD7}"/>
              </a:ext>
            </a:extLst>
          </p:cNvPr>
          <p:cNvSpPr txBox="1"/>
          <p:nvPr/>
        </p:nvSpPr>
        <p:spPr>
          <a:xfrm>
            <a:off x="1243362" y="767947"/>
            <a:ext cx="47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Tool Suite (STS) 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7099F-753A-D77A-6E65-0C1BF0F2D04C}"/>
              </a:ext>
            </a:extLst>
          </p:cNvPr>
          <p:cNvSpPr txBox="1"/>
          <p:nvPr/>
        </p:nvSpPr>
        <p:spPr>
          <a:xfrm>
            <a:off x="1605775" y="1776761"/>
            <a:ext cx="556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Download and Install STS based on the OS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490B2-7913-BA8A-6E56-5B0D250E9EA4}"/>
              </a:ext>
            </a:extLst>
          </p:cNvPr>
          <p:cNvSpPr/>
          <p:nvPr/>
        </p:nvSpPr>
        <p:spPr>
          <a:xfrm>
            <a:off x="2970797" y="1946534"/>
            <a:ext cx="41985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839900" y="552605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SpringBoot?</a:t>
            </a:r>
            <a:endParaRPr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2EC53-FF8B-28A6-A1D9-E560EC53A60B}"/>
              </a:ext>
            </a:extLst>
          </p:cNvPr>
          <p:cNvSpPr txBox="1"/>
          <p:nvPr/>
        </p:nvSpPr>
        <p:spPr>
          <a:xfrm>
            <a:off x="1959827" y="1264139"/>
            <a:ext cx="5689910" cy="2217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is a project that is built on the top of the Spring Framework.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 and faster way to set up, configure, and run both simple and web-based applications.</a:t>
            </a:r>
            <a:endParaRPr lang="en-US" sz="1800" b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E2E4A2-7905-98CC-0A4D-800E6CE1D86C}"/>
              </a:ext>
            </a:extLst>
          </p:cNvPr>
          <p:cNvSpPr/>
          <p:nvPr/>
        </p:nvSpPr>
        <p:spPr>
          <a:xfrm>
            <a:off x="795452" y="1917544"/>
            <a:ext cx="1884554" cy="103334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Spring Framework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95E4D8-3DF1-C5C2-2026-585C07699574}"/>
              </a:ext>
            </a:extLst>
          </p:cNvPr>
          <p:cNvSpPr/>
          <p:nvPr/>
        </p:nvSpPr>
        <p:spPr>
          <a:xfrm>
            <a:off x="4921398" y="1835769"/>
            <a:ext cx="2137317" cy="11151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XML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bean Configuration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92388C-A10B-4B40-6FDA-07B01E737E5C}"/>
              </a:ext>
            </a:extLst>
          </p:cNvPr>
          <p:cNvSpPr/>
          <p:nvPr/>
        </p:nvSpPr>
        <p:spPr>
          <a:xfrm>
            <a:off x="2917898" y="1876656"/>
            <a:ext cx="1765608" cy="10742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Embedded Server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676F49-22B9-3EB6-9044-1E10795F9A6F}"/>
              </a:ext>
            </a:extLst>
          </p:cNvPr>
          <p:cNvSpPr/>
          <p:nvPr/>
        </p:nvSpPr>
        <p:spPr>
          <a:xfrm>
            <a:off x="7244569" y="1876657"/>
            <a:ext cx="1899431" cy="103334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SpringBoot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2F80-8515-8E9E-AA62-7223A032A1F8}"/>
              </a:ext>
            </a:extLst>
          </p:cNvPr>
          <p:cNvSpPr txBox="1"/>
          <p:nvPr/>
        </p:nvSpPr>
        <p:spPr>
          <a:xfrm>
            <a:off x="2680006" y="2215376"/>
            <a:ext cx="23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+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A5523-9B84-5858-56EB-9662389D0BEA}"/>
              </a:ext>
            </a:extLst>
          </p:cNvPr>
          <p:cNvSpPr txBox="1"/>
          <p:nvPr/>
        </p:nvSpPr>
        <p:spPr>
          <a:xfrm>
            <a:off x="4689073" y="2200508"/>
            <a:ext cx="29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-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7A581-DD98-DCDF-CF0A-CBD054862411}"/>
              </a:ext>
            </a:extLst>
          </p:cNvPr>
          <p:cNvSpPr txBox="1"/>
          <p:nvPr/>
        </p:nvSpPr>
        <p:spPr>
          <a:xfrm>
            <a:off x="7004816" y="2271598"/>
            <a:ext cx="29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=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DA4C-5FC4-1E2E-CBA0-903D3E581AE7}"/>
              </a:ext>
            </a:extLst>
          </p:cNvPr>
          <p:cNvSpPr txBox="1"/>
          <p:nvPr/>
        </p:nvSpPr>
        <p:spPr>
          <a:xfrm>
            <a:off x="1797204" y="3462898"/>
            <a:ext cx="7012259" cy="78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is the combination of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Framework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Servers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857A135-C8D0-6775-ECCF-BCF8D91E21B1}"/>
              </a:ext>
            </a:extLst>
          </p:cNvPr>
          <p:cNvSpPr txBox="1"/>
          <p:nvPr/>
        </p:nvSpPr>
        <p:spPr>
          <a:xfrm>
            <a:off x="1780479" y="683381"/>
            <a:ext cx="613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use Spring Boot Framework?</a:t>
            </a:r>
            <a:endParaRPr lang="en-I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3CF93-D5D8-95F6-209A-756F24C5225B}"/>
              </a:ext>
            </a:extLst>
          </p:cNvPr>
          <p:cNvSpPr txBox="1"/>
          <p:nvPr/>
        </p:nvSpPr>
        <p:spPr>
          <a:xfrm>
            <a:off x="1919870" y="1441103"/>
            <a:ext cx="5477106" cy="188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 approach is used in Spring Boot.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Powerful database transaction management.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Simplifies integration with other Java frameworks like JPA/Hibernate ORM, Struts, etc.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the cost and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A93FB-A7D1-D9BE-124B-1A371A6CF5FA}"/>
              </a:ext>
            </a:extLst>
          </p:cNvPr>
          <p:cNvSpPr txBox="1"/>
          <p:nvPr/>
        </p:nvSpPr>
        <p:spPr>
          <a:xfrm>
            <a:off x="1488688" y="976102"/>
            <a:ext cx="445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Spring Boot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DAC0F-694E-4DE4-E7D1-771AA1D6D411}"/>
              </a:ext>
            </a:extLst>
          </p:cNvPr>
          <p:cNvSpPr txBox="1"/>
          <p:nvPr/>
        </p:nvSpPr>
        <p:spPr>
          <a:xfrm>
            <a:off x="1786053" y="1612291"/>
            <a:ext cx="594545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Stand-alone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applications and web applications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POMs to simplify our Maven configuration.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requirement for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configuration.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offers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tool.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D525FE-9A22-481E-16FB-8DE0BFFA54FF}"/>
              </a:ext>
            </a:extLst>
          </p:cNvPr>
          <p:cNvSpPr txBox="1"/>
          <p:nvPr/>
        </p:nvSpPr>
        <p:spPr>
          <a:xfrm>
            <a:off x="1838093" y="1407578"/>
            <a:ext cx="561835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offers the number of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plug-ins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also minimizes writing multiple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boilerplate codes</a:t>
            </a: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increases productivity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 reduces development time.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81C182-8C61-3484-8644-DCC228C2A63F}"/>
              </a:ext>
            </a:extLst>
          </p:cNvPr>
          <p:cNvSpPr txBox="1"/>
          <p:nvPr/>
        </p:nvSpPr>
        <p:spPr>
          <a:xfrm>
            <a:off x="1183888" y="663869"/>
            <a:ext cx="47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Application</a:t>
            </a:r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448C2-FCBE-916D-B8C6-2656DA733FFE}"/>
              </a:ext>
            </a:extLst>
          </p:cNvPr>
          <p:cNvSpPr txBox="1"/>
          <p:nvPr/>
        </p:nvSpPr>
        <p:spPr>
          <a:xfrm>
            <a:off x="1466384" y="1737655"/>
            <a:ext cx="68747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 static void main(String[] args)  </a:t>
            </a:r>
          </a:p>
          <a:p>
            <a:pPr algn="just"/>
            <a:r>
              <a:rPr lang="en-IN" sz="20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    </a:t>
            </a:r>
          </a:p>
          <a:p>
            <a:pPr algn="just"/>
            <a:r>
              <a:rPr lang="en-IN" sz="20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SpringApplication.run(ClassName.class, args);  </a:t>
            </a:r>
          </a:p>
          <a:p>
            <a:pPr algn="just"/>
            <a:r>
              <a:rPr lang="en-IN" sz="200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7CD9D1-153F-3579-0A2E-0A0CE269B3BF}"/>
              </a:ext>
            </a:extLst>
          </p:cNvPr>
          <p:cNvSpPr txBox="1"/>
          <p:nvPr/>
        </p:nvSpPr>
        <p:spPr>
          <a:xfrm>
            <a:off x="1012902" y="507751"/>
            <a:ext cx="47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Boot Architecture</a:t>
            </a:r>
          </a:p>
        </p:txBody>
      </p:sp>
      <p:pic>
        <p:nvPicPr>
          <p:cNvPr id="1026" name="Picture 2" descr="Spring Boot Architecture">
            <a:extLst>
              <a:ext uri="{FF2B5EF4-FFF2-40B4-BE49-F238E27FC236}">
                <a16:creationId xmlns:a16="http://schemas.microsoft.com/office/drawing/2014/main" id="{D241F979-7700-3B26-CB77-8CA4F65F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77" y="1031024"/>
            <a:ext cx="4762500" cy="360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Boot Architecture">
            <a:extLst>
              <a:ext uri="{FF2B5EF4-FFF2-40B4-BE49-F238E27FC236}">
                <a16:creationId xmlns:a16="http://schemas.microsoft.com/office/drawing/2014/main" id="{763DD633-63FE-2E2E-F901-5232B6CF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85" y="54780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274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IBM Plex Sans</vt:lpstr>
      <vt:lpstr>IBM Plex Serif</vt:lpstr>
      <vt:lpstr>inter-regular</vt:lpstr>
      <vt:lpstr>Tahoma</vt:lpstr>
      <vt:lpstr>Wingdings</vt:lpstr>
      <vt:lpstr>Exeter template</vt:lpstr>
      <vt:lpstr>SPRINGBOOT</vt:lpstr>
      <vt:lpstr>What is SpringBoot?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Suriya Stephen</dc:creator>
  <cp:lastModifiedBy>Suriya Stephen</cp:lastModifiedBy>
  <cp:revision>24</cp:revision>
  <dcterms:modified xsi:type="dcterms:W3CDTF">2022-12-21T06:25:07Z</dcterms:modified>
</cp:coreProperties>
</file>