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CC0099"/>
    <a:srgbClr val="FE9202"/>
    <a:srgbClr val="007033"/>
    <a:srgbClr val="990099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-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1884577"/>
            <a:ext cx="6398640" cy="1374345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voizFonica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A6E0A-CCC0-FD2E-D5AE-B938ABF84D94}"/>
              </a:ext>
            </a:extLst>
          </p:cNvPr>
          <p:cNvSpPr txBox="1"/>
          <p:nvPr/>
        </p:nvSpPr>
        <p:spPr>
          <a:xfrm>
            <a:off x="6099050" y="4404210"/>
            <a:ext cx="2901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r>
              <a:rPr lang="en-IN" b="1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Suriya Stephen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5AA031-9691-3B02-B3B6-315A632A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1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92D7D0-593F-11C0-4981-691AB55A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826CC5-70DE-492C-78AC-345ABA266E7F}"/>
              </a:ext>
            </a:extLst>
          </p:cNvPr>
          <p:cNvSpPr/>
          <p:nvPr/>
        </p:nvSpPr>
        <p:spPr>
          <a:xfrm>
            <a:off x="2223173" y="1960930"/>
            <a:ext cx="43428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A3D2-A711-0C0D-B185-BD0FAB841A5F}"/>
              </a:ext>
            </a:extLst>
          </p:cNvPr>
          <p:cNvSpPr txBox="1"/>
          <p:nvPr/>
        </p:nvSpPr>
        <p:spPr>
          <a:xfrm>
            <a:off x="907080" y="1808225"/>
            <a:ext cx="6260905" cy="2337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Network Operator and telephone company.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etwork access and telecommunication services.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asy, efficient and environmentally friendly way.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endParaRPr lang="en-IN" sz="2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6D58A-727D-7FB4-CFE1-E9A9B8E9A6B3}"/>
              </a:ext>
            </a:extLst>
          </p:cNvPr>
          <p:cNvSpPr txBox="1"/>
          <p:nvPr/>
        </p:nvSpPr>
        <p:spPr>
          <a:xfrm>
            <a:off x="907079" y="739290"/>
            <a:ext cx="585799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voizFonica</a:t>
            </a: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deals  with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Prepaid -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70% of customers 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Postpaid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20% of customers 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Dongle-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10% of customers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 </a:t>
            </a:r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increase profitability of the company by satisfying the customer needs.</a:t>
            </a:r>
            <a:endParaRPr lang="en-IN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552" y="739290"/>
            <a:ext cx="8076896" cy="1068935"/>
          </a:xfrm>
        </p:spPr>
        <p:txBody>
          <a:bodyPr>
            <a:normAutofit/>
          </a:bodyPr>
          <a:lstStyle/>
          <a:p>
            <a:r>
              <a:rPr lang="en-US" dirty="0"/>
              <a:t>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2977B1-E08C-CF70-D3D7-55A37C3609F4}"/>
              </a:ext>
            </a:extLst>
          </p:cNvPr>
          <p:cNvSpPr txBox="1"/>
          <p:nvPr/>
        </p:nvSpPr>
        <p:spPr>
          <a:xfrm>
            <a:off x="1059785" y="1808224"/>
            <a:ext cx="5802790" cy="187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Angular,Bootstrap,HTML,CSS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 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SpringBoot ,MYSQL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tools </a:t>
            </a:r>
            <a:r>
              <a:rPr lang="en-I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Visual Studio Code, Spring Tool Suite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31527C-2B13-7321-983D-088BF982C7E9}"/>
              </a:ext>
            </a:extLst>
          </p:cNvPr>
          <p:cNvSpPr/>
          <p:nvPr/>
        </p:nvSpPr>
        <p:spPr>
          <a:xfrm>
            <a:off x="601670" y="1044699"/>
            <a:ext cx="763525" cy="458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/all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E84FAE-7CB8-A697-6984-7853FC10B5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65195" y="1273757"/>
            <a:ext cx="9714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A53553-2713-46BB-1AEC-53BD02E95B3D}"/>
              </a:ext>
            </a:extLst>
          </p:cNvPr>
          <p:cNvCxnSpPr/>
          <p:nvPr/>
        </p:nvCxnSpPr>
        <p:spPr>
          <a:xfrm>
            <a:off x="2336641" y="1273756"/>
            <a:ext cx="0" cy="534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3102E5-B6A7-7963-222B-E71563E14A16}"/>
              </a:ext>
            </a:extLst>
          </p:cNvPr>
          <p:cNvSpPr txBox="1"/>
          <p:nvPr/>
        </p:nvSpPr>
        <p:spPr>
          <a:xfrm>
            <a:off x="1634222" y="1772190"/>
            <a:ext cx="16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28E286-7481-B2EE-FDA5-95B573DC830E}"/>
              </a:ext>
            </a:extLst>
          </p:cNvPr>
          <p:cNvSpPr/>
          <p:nvPr/>
        </p:nvSpPr>
        <p:spPr>
          <a:xfrm>
            <a:off x="453002" y="2193758"/>
            <a:ext cx="3664920" cy="25526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96F0A23-5D4A-97CB-0535-247C59700288}"/>
              </a:ext>
            </a:extLst>
          </p:cNvPr>
          <p:cNvSpPr/>
          <p:nvPr/>
        </p:nvSpPr>
        <p:spPr>
          <a:xfrm>
            <a:off x="4372245" y="2230538"/>
            <a:ext cx="1913468" cy="2515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C20016-3BEE-D701-61EB-1162B63A3CC5}"/>
              </a:ext>
            </a:extLst>
          </p:cNvPr>
          <p:cNvCxnSpPr>
            <a:cxnSpLocks/>
          </p:cNvCxnSpPr>
          <p:nvPr/>
        </p:nvCxnSpPr>
        <p:spPr>
          <a:xfrm>
            <a:off x="6557165" y="1605918"/>
            <a:ext cx="0" cy="3283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9598C53-72D6-9E89-D134-DE42A2BE870C}"/>
              </a:ext>
            </a:extLst>
          </p:cNvPr>
          <p:cNvSpPr/>
          <p:nvPr/>
        </p:nvSpPr>
        <p:spPr>
          <a:xfrm>
            <a:off x="6970438" y="2193758"/>
            <a:ext cx="1068935" cy="2330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64FED9B6-0FB6-E0BC-3964-1EE9C453FF22}"/>
              </a:ext>
            </a:extLst>
          </p:cNvPr>
          <p:cNvSpPr/>
          <p:nvPr/>
        </p:nvSpPr>
        <p:spPr>
          <a:xfrm>
            <a:off x="8306424" y="2724455"/>
            <a:ext cx="610817" cy="122164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346078-31ED-C782-736A-868019D3C6F2}"/>
              </a:ext>
            </a:extLst>
          </p:cNvPr>
          <p:cNvSpPr txBox="1"/>
          <p:nvPr/>
        </p:nvSpPr>
        <p:spPr>
          <a:xfrm>
            <a:off x="4603027" y="1808224"/>
            <a:ext cx="1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F88FB-F83F-D739-F294-D3684E61F650}"/>
              </a:ext>
            </a:extLst>
          </p:cNvPr>
          <p:cNvSpPr txBox="1"/>
          <p:nvPr/>
        </p:nvSpPr>
        <p:spPr>
          <a:xfrm>
            <a:off x="6769411" y="1787646"/>
            <a:ext cx="151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SpringBoot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79C459-F2A7-60A1-9305-056AF23A4E61}"/>
              </a:ext>
            </a:extLst>
          </p:cNvPr>
          <p:cNvSpPr txBox="1"/>
          <p:nvPr/>
        </p:nvSpPr>
        <p:spPr>
          <a:xfrm>
            <a:off x="8306424" y="2310732"/>
            <a:ext cx="61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428C48-6279-E713-3B5F-4DABB3CFAF95}"/>
              </a:ext>
            </a:extLst>
          </p:cNvPr>
          <p:cNvSpPr/>
          <p:nvPr/>
        </p:nvSpPr>
        <p:spPr>
          <a:xfrm>
            <a:off x="660570" y="3079107"/>
            <a:ext cx="1159504" cy="279725"/>
          </a:xfrm>
          <a:prstGeom prst="rect">
            <a:avLst/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73386F-7DC4-4957-FB08-0A04CD06127C}"/>
              </a:ext>
            </a:extLst>
          </p:cNvPr>
          <p:cNvSpPr/>
          <p:nvPr/>
        </p:nvSpPr>
        <p:spPr>
          <a:xfrm>
            <a:off x="2002368" y="2279554"/>
            <a:ext cx="763525" cy="305410"/>
          </a:xfrm>
          <a:prstGeom prst="rect">
            <a:avLst/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D4809E-4629-B61C-0A73-ED058368B979}"/>
              </a:ext>
            </a:extLst>
          </p:cNvPr>
          <p:cNvCxnSpPr>
            <a:cxnSpLocks/>
          </p:cNvCxnSpPr>
          <p:nvPr/>
        </p:nvCxnSpPr>
        <p:spPr>
          <a:xfrm>
            <a:off x="2450640" y="2595363"/>
            <a:ext cx="0" cy="286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B8C25B-3B29-5D69-8DB3-E8F94ABB634D}"/>
              </a:ext>
            </a:extLst>
          </p:cNvPr>
          <p:cNvSpPr txBox="1"/>
          <p:nvPr/>
        </p:nvSpPr>
        <p:spPr>
          <a:xfrm>
            <a:off x="1985447" y="2776061"/>
            <a:ext cx="129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ngOnInit</a:t>
            </a: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CA39E1-178A-50F3-CC91-F91476F2E7BF}"/>
              </a:ext>
            </a:extLst>
          </p:cNvPr>
          <p:cNvCxnSpPr>
            <a:cxnSpLocks/>
          </p:cNvCxnSpPr>
          <p:nvPr/>
        </p:nvCxnSpPr>
        <p:spPr>
          <a:xfrm>
            <a:off x="2988719" y="2968579"/>
            <a:ext cx="1665566" cy="11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65827C-B7C9-8DB1-231B-78D9CD00B706}"/>
              </a:ext>
            </a:extLst>
          </p:cNvPr>
          <p:cNvSpPr txBox="1"/>
          <p:nvPr/>
        </p:nvSpPr>
        <p:spPr>
          <a:xfrm>
            <a:off x="4805726" y="2456864"/>
            <a:ext cx="122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HttpClient</a:t>
            </a:r>
            <a:endParaRPr lang="en-IN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0AB851-DE2D-13BF-F05C-6101AE740CF7}"/>
              </a:ext>
            </a:extLst>
          </p:cNvPr>
          <p:cNvSpPr txBox="1"/>
          <p:nvPr/>
        </p:nvSpPr>
        <p:spPr>
          <a:xfrm>
            <a:off x="4448279" y="2672145"/>
            <a:ext cx="1891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GET/POST/DELETE/PUT</a:t>
            </a:r>
          </a:p>
          <a:p>
            <a:r>
              <a:rPr lang="en-IN" sz="1100" b="1" dirty="0">
                <a:solidFill>
                  <a:srgbClr val="00329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(CRUD)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3941-9ABE-A940-684A-0601A29B088F}"/>
              </a:ext>
            </a:extLst>
          </p:cNvPr>
          <p:cNvCxnSpPr/>
          <p:nvPr/>
        </p:nvCxnSpPr>
        <p:spPr>
          <a:xfrm>
            <a:off x="5706555" y="3093787"/>
            <a:ext cx="0" cy="195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7A8B4B-84BB-E4B9-6B34-6D1B206FD354}"/>
              </a:ext>
            </a:extLst>
          </p:cNvPr>
          <p:cNvCxnSpPr/>
          <p:nvPr/>
        </p:nvCxnSpPr>
        <p:spPr>
          <a:xfrm flipV="1">
            <a:off x="5727481" y="3247497"/>
            <a:ext cx="1287799" cy="30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7ECD4F-E94F-8D0D-0A77-CF2C5C2A3299}"/>
              </a:ext>
            </a:extLst>
          </p:cNvPr>
          <p:cNvSpPr txBox="1"/>
          <p:nvPr/>
        </p:nvSpPr>
        <p:spPr>
          <a:xfrm>
            <a:off x="6161186" y="3247497"/>
            <a:ext cx="106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F9BED0-2D93-571F-5A72-328E818076A0}"/>
              </a:ext>
            </a:extLst>
          </p:cNvPr>
          <p:cNvSpPr txBox="1"/>
          <p:nvPr/>
        </p:nvSpPr>
        <p:spPr>
          <a:xfrm>
            <a:off x="7077454" y="3114224"/>
            <a:ext cx="90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LIST&lt;T&gt;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1D58D9-E1C0-A4A9-FFF3-091CFDB897F7}"/>
              </a:ext>
            </a:extLst>
          </p:cNvPr>
          <p:cNvCxnSpPr>
            <a:cxnSpLocks/>
          </p:cNvCxnSpPr>
          <p:nvPr/>
        </p:nvCxnSpPr>
        <p:spPr>
          <a:xfrm>
            <a:off x="7978225" y="3191561"/>
            <a:ext cx="411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E9B69B-73C2-F58B-FD46-426D949ACCE8}"/>
              </a:ext>
            </a:extLst>
          </p:cNvPr>
          <p:cNvCxnSpPr>
            <a:cxnSpLocks/>
          </p:cNvCxnSpPr>
          <p:nvPr/>
        </p:nvCxnSpPr>
        <p:spPr>
          <a:xfrm flipH="1">
            <a:off x="7978225" y="3555274"/>
            <a:ext cx="4215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116D5-B6D0-7819-C52B-31C194C8B46B}"/>
              </a:ext>
            </a:extLst>
          </p:cNvPr>
          <p:cNvCxnSpPr/>
          <p:nvPr/>
        </p:nvCxnSpPr>
        <p:spPr>
          <a:xfrm>
            <a:off x="7219379" y="3422001"/>
            <a:ext cx="0" cy="305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B46B85-0FBD-D8D1-1BE3-6F0C403A34F1}"/>
              </a:ext>
            </a:extLst>
          </p:cNvPr>
          <p:cNvCxnSpPr/>
          <p:nvPr/>
        </p:nvCxnSpPr>
        <p:spPr>
          <a:xfrm flipH="1">
            <a:off x="5706555" y="3708480"/>
            <a:ext cx="1502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ED1BB7-4182-11AC-87BE-D07941DACC18}"/>
              </a:ext>
            </a:extLst>
          </p:cNvPr>
          <p:cNvCxnSpPr/>
          <p:nvPr/>
        </p:nvCxnSpPr>
        <p:spPr>
          <a:xfrm>
            <a:off x="5716741" y="3723928"/>
            <a:ext cx="0" cy="305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A548235-B81D-EAB5-D213-1622C0198818}"/>
              </a:ext>
            </a:extLst>
          </p:cNvPr>
          <p:cNvSpPr/>
          <p:nvPr/>
        </p:nvSpPr>
        <p:spPr>
          <a:xfrm>
            <a:off x="5072454" y="4039606"/>
            <a:ext cx="916228" cy="195548"/>
          </a:xfrm>
          <a:prstGeom prst="rect">
            <a:avLst/>
          </a:prstGeom>
          <a:solidFill>
            <a:srgbClr val="0032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JSON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45022F-F585-AB53-0B06-34A74784CF1B}"/>
              </a:ext>
            </a:extLst>
          </p:cNvPr>
          <p:cNvSpPr txBox="1"/>
          <p:nvPr/>
        </p:nvSpPr>
        <p:spPr>
          <a:xfrm>
            <a:off x="6130014" y="3781964"/>
            <a:ext cx="1221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00D82E-9069-5D1B-0091-1BB1D848C3BC}"/>
              </a:ext>
            </a:extLst>
          </p:cNvPr>
          <p:cNvSpPr txBox="1"/>
          <p:nvPr/>
        </p:nvSpPr>
        <p:spPr>
          <a:xfrm>
            <a:off x="4717874" y="4276972"/>
            <a:ext cx="169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Observable&lt;T&gt;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0E81EA-E877-9338-22B5-2ACD58619AE4}"/>
              </a:ext>
            </a:extLst>
          </p:cNvPr>
          <p:cNvSpPr txBox="1"/>
          <p:nvPr/>
        </p:nvSpPr>
        <p:spPr>
          <a:xfrm>
            <a:off x="2252311" y="3922000"/>
            <a:ext cx="1115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subscribe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E3C57A-ED93-5307-4950-D171A31B770C}"/>
              </a:ext>
            </a:extLst>
          </p:cNvPr>
          <p:cNvCxnSpPr>
            <a:cxnSpLocks/>
          </p:cNvCxnSpPr>
          <p:nvPr/>
        </p:nvCxnSpPr>
        <p:spPr>
          <a:xfrm flipV="1">
            <a:off x="1145653" y="3365329"/>
            <a:ext cx="0" cy="724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D487E81-BD7F-10BB-C93B-D58DFBF08FA0}"/>
              </a:ext>
            </a:extLst>
          </p:cNvPr>
          <p:cNvCxnSpPr/>
          <p:nvPr/>
        </p:nvCxnSpPr>
        <p:spPr>
          <a:xfrm>
            <a:off x="1179411" y="4089741"/>
            <a:ext cx="10729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BD72C1E-C6A4-DDD7-4519-4B357C5948DB}"/>
              </a:ext>
            </a:extLst>
          </p:cNvPr>
          <p:cNvSpPr txBox="1"/>
          <p:nvPr/>
        </p:nvSpPr>
        <p:spPr>
          <a:xfrm>
            <a:off x="1410451" y="791624"/>
            <a:ext cx="61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06430A-BE74-25AC-4068-0F1D822EE816}"/>
              </a:ext>
            </a:extLst>
          </p:cNvPr>
          <p:cNvSpPr txBox="1"/>
          <p:nvPr/>
        </p:nvSpPr>
        <p:spPr>
          <a:xfrm>
            <a:off x="2450640" y="1499539"/>
            <a:ext cx="72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FFE915-EDC3-C01C-EB22-8D500ADF223C}"/>
              </a:ext>
            </a:extLst>
          </p:cNvPr>
          <p:cNvSpPr txBox="1"/>
          <p:nvPr/>
        </p:nvSpPr>
        <p:spPr>
          <a:xfrm>
            <a:off x="2705855" y="2242170"/>
            <a:ext cx="489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899FB4-430B-A6EC-1DAD-F752DE36514F}"/>
              </a:ext>
            </a:extLst>
          </p:cNvPr>
          <p:cNvSpPr txBox="1"/>
          <p:nvPr/>
        </p:nvSpPr>
        <p:spPr>
          <a:xfrm>
            <a:off x="4447739" y="2477181"/>
            <a:ext cx="45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5BBD85-A8CD-0689-53FF-89DE8496DA61}"/>
              </a:ext>
            </a:extLst>
          </p:cNvPr>
          <p:cNvSpPr txBox="1"/>
          <p:nvPr/>
        </p:nvSpPr>
        <p:spPr>
          <a:xfrm>
            <a:off x="6389134" y="2949589"/>
            <a:ext cx="46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392905-AF83-6A5E-294B-E66DF014D130}"/>
              </a:ext>
            </a:extLst>
          </p:cNvPr>
          <p:cNvSpPr txBox="1"/>
          <p:nvPr/>
        </p:nvSpPr>
        <p:spPr>
          <a:xfrm>
            <a:off x="7978225" y="2914562"/>
            <a:ext cx="42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79C0F7-0A8A-9BC7-8608-C02543AAEFF6}"/>
              </a:ext>
            </a:extLst>
          </p:cNvPr>
          <p:cNvSpPr txBox="1"/>
          <p:nvPr/>
        </p:nvSpPr>
        <p:spPr>
          <a:xfrm>
            <a:off x="7978225" y="3625075"/>
            <a:ext cx="746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19217-77FA-5168-30E8-A5B2DD0CE91D}"/>
              </a:ext>
            </a:extLst>
          </p:cNvPr>
          <p:cNvSpPr txBox="1"/>
          <p:nvPr/>
        </p:nvSpPr>
        <p:spPr>
          <a:xfrm>
            <a:off x="6413183" y="4029440"/>
            <a:ext cx="41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F7E839-89D2-3027-656B-DA30E73BB765}"/>
              </a:ext>
            </a:extLst>
          </p:cNvPr>
          <p:cNvSpPr txBox="1"/>
          <p:nvPr/>
        </p:nvSpPr>
        <p:spPr>
          <a:xfrm>
            <a:off x="4633335" y="3803112"/>
            <a:ext cx="45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#9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8E12417-1507-1802-1BFD-7873941224DD}"/>
              </a:ext>
            </a:extLst>
          </p:cNvPr>
          <p:cNvCxnSpPr/>
          <p:nvPr/>
        </p:nvCxnSpPr>
        <p:spPr>
          <a:xfrm flipH="1">
            <a:off x="3174196" y="4137380"/>
            <a:ext cx="18982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CE02380-D01B-F73B-CAF9-B7CDBEF2259D}"/>
              </a:ext>
            </a:extLst>
          </p:cNvPr>
          <p:cNvSpPr txBox="1"/>
          <p:nvPr/>
        </p:nvSpPr>
        <p:spPr>
          <a:xfrm>
            <a:off x="2285462" y="3723928"/>
            <a:ext cx="72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957085-735C-CEF3-5774-A49DA94025B6}"/>
              </a:ext>
            </a:extLst>
          </p:cNvPr>
          <p:cNvSpPr txBox="1"/>
          <p:nvPr/>
        </p:nvSpPr>
        <p:spPr>
          <a:xfrm>
            <a:off x="887029" y="2776062"/>
            <a:ext cx="673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17675D-55D4-369F-14B8-7777F3011EC2}"/>
              </a:ext>
            </a:extLst>
          </p:cNvPr>
          <p:cNvSpPr txBox="1"/>
          <p:nvPr/>
        </p:nvSpPr>
        <p:spPr>
          <a:xfrm>
            <a:off x="2474098" y="1044699"/>
            <a:ext cx="1792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FRONT-END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22CE3A6-3554-2B06-BE64-FC25ADDDD552}"/>
              </a:ext>
            </a:extLst>
          </p:cNvPr>
          <p:cNvSpPr txBox="1"/>
          <p:nvPr/>
        </p:nvSpPr>
        <p:spPr>
          <a:xfrm>
            <a:off x="6769411" y="1197405"/>
            <a:ext cx="1208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u="sng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702962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D648FC-32AC-5563-61E8-B24DEBEDF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739290"/>
            <a:ext cx="8246070" cy="4408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594512-5F2D-BFF6-90DA-DA7AFF2BEDAD}"/>
              </a:ext>
            </a:extLst>
          </p:cNvPr>
          <p:cNvSpPr txBox="1"/>
          <p:nvPr/>
        </p:nvSpPr>
        <p:spPr>
          <a:xfrm>
            <a:off x="601670" y="281175"/>
            <a:ext cx="320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96556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F268F8-6E11-27E9-1ACB-CD75627C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7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D29B41-BC08-A6F2-C877-ECFF9ABBF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3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E2DEEB-982D-BF1A-8661-15C54AD2F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4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On-screen Show (16:9)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Office Theme</vt:lpstr>
      <vt:lpstr>voizFonica</vt:lpstr>
      <vt:lpstr>INTRODUCTION</vt:lpstr>
      <vt:lpstr>PowerPoint Presentation</vt:lpstr>
      <vt:lpstr>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2023-01-02T12:40:21Z</dcterms:modified>
</cp:coreProperties>
</file>