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CC"/>
    <a:srgbClr val="E15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BF529-15DD-4372-B7FA-97E3DEF28A64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AFDE-43E1-4807-A82F-43BD97E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7AFDE-43E1-4807-A82F-43BD97EBBE6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152E-E289-46BF-8C07-92E6C8EF982D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2163-C63F-4863-B2FB-2E0F088F6D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42224" y="692696"/>
            <a:ext cx="1909496" cy="936104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User/Admin Login page</a:t>
            </a:r>
          </a:p>
        </p:txBody>
      </p:sp>
      <p:sp>
        <p:nvSpPr>
          <p:cNvPr id="8" name="Cloud 7"/>
          <p:cNvSpPr/>
          <p:nvPr/>
        </p:nvSpPr>
        <p:spPr>
          <a:xfrm>
            <a:off x="71112" y="3116404"/>
            <a:ext cx="2051720" cy="936104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Customer Registration</a:t>
            </a:r>
          </a:p>
        </p:txBody>
      </p:sp>
      <p:sp>
        <p:nvSpPr>
          <p:cNvPr id="9" name="Cloud 8"/>
          <p:cNvSpPr/>
          <p:nvPr/>
        </p:nvSpPr>
        <p:spPr>
          <a:xfrm>
            <a:off x="269328" y="5090620"/>
            <a:ext cx="1655288" cy="936104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Prepaid/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Postpaid/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Dongle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17106"/>
              </p:ext>
            </p:extLst>
          </p:nvPr>
        </p:nvGraphicFramePr>
        <p:xfrm>
          <a:off x="2165668" y="404664"/>
          <a:ext cx="6697314" cy="188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4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813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Login Page validate username and password. After successfully login it navigate page to voizFonica plans.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1.What kind of user–id the company  provides(number/string).</a:t>
                      </a:r>
                    </a:p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2.Check the length of user-id and password.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8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LOGIN</a:t>
                      </a:r>
                      <a:r>
                        <a:rPr lang="en-IN" b="1" baseline="0" dirty="0">
                          <a:latin typeface="Corbel" pitchFamily="34" charset="0"/>
                        </a:rPr>
                        <a:t> PAGE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0461"/>
              </p:ext>
            </p:extLst>
          </p:nvPr>
        </p:nvGraphicFramePr>
        <p:xfrm>
          <a:off x="2178111" y="2852936"/>
          <a:ext cx="6697314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4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74">
                <a:tc>
                  <a:txBody>
                    <a:bodyPr/>
                    <a:lstStyle/>
                    <a:p>
                      <a:pPr algn="just"/>
                      <a:r>
                        <a:rPr lang="en-IN" sz="1400" b="1" baseline="0" dirty="0">
                          <a:latin typeface="Corbel" pitchFamily="34" charset="0"/>
                        </a:rPr>
                        <a:t>Customer personal details and validation of each fields in the form and then navigate to the login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1.Do you need separate form for different plans?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33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REGISTER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29709"/>
              </p:ext>
            </p:extLst>
          </p:nvPr>
        </p:nvGraphicFramePr>
        <p:xfrm>
          <a:off x="2214400" y="4725144"/>
          <a:ext cx="6624736" cy="188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7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6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947">
                <a:tc>
                  <a:txBody>
                    <a:bodyPr/>
                    <a:lstStyle/>
                    <a:p>
                      <a:pPr algn="just"/>
                      <a:r>
                        <a:rPr lang="en-IN" sz="1400" b="1" dirty="0">
                          <a:latin typeface="Corbel" pitchFamily="34" charset="0"/>
                        </a:rPr>
                        <a:t>Based on type of plans the customer can select the plan and recharge </a:t>
                      </a:r>
                    </a:p>
                    <a:p>
                      <a:pPr algn="just"/>
                      <a:endParaRPr lang="en-IN" sz="1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endParaRPr lang="en-IN" sz="1400" b="1" baseline="0" dirty="0">
                        <a:latin typeface="Corbel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400" b="1" dirty="0">
                          <a:latin typeface="Corbel" pitchFamily="34" charset="0"/>
                        </a:rPr>
                        <a:t>Do the customer has privilege to add the new plans?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400" b="1" dirty="0">
                          <a:latin typeface="Corbel" pitchFamily="34" charset="0"/>
                        </a:rPr>
                        <a:t>Do new updates of plans are available to the customer?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5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Plans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51520" y="1196752"/>
            <a:ext cx="1728192" cy="936104"/>
          </a:xfrm>
          <a:prstGeom prst="cloud">
            <a:avLst/>
          </a:prstGeom>
          <a:solidFill>
            <a:srgbClr val="99FFCC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View Customer Details</a:t>
            </a:r>
          </a:p>
        </p:txBody>
      </p:sp>
      <p:sp>
        <p:nvSpPr>
          <p:cNvPr id="8" name="Cloud 7"/>
          <p:cNvSpPr/>
          <p:nvPr/>
        </p:nvSpPr>
        <p:spPr>
          <a:xfrm>
            <a:off x="0" y="3212976"/>
            <a:ext cx="2051720" cy="93610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View /Add Plans</a:t>
            </a:r>
          </a:p>
        </p:txBody>
      </p:sp>
      <p:sp>
        <p:nvSpPr>
          <p:cNvPr id="9" name="Cloud 8"/>
          <p:cNvSpPr/>
          <p:nvPr/>
        </p:nvSpPr>
        <p:spPr>
          <a:xfrm>
            <a:off x="179512" y="5157192"/>
            <a:ext cx="1872208" cy="936104"/>
          </a:xfrm>
          <a:prstGeom prst="cloud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Billing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72605"/>
              </p:ext>
            </p:extLst>
          </p:nvPr>
        </p:nvGraphicFramePr>
        <p:xfrm>
          <a:off x="2195736" y="764704"/>
          <a:ext cx="6768752" cy="147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endParaRPr lang="en-IN" sz="1400" b="1" baseline="0" dirty="0">
                        <a:latin typeface="Corbel" pitchFamily="34" charset="0"/>
                      </a:endParaRP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Apart from customer details what all details needed to be displayed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1.Whether the customer details are visible to admin or customer or both.</a:t>
                      </a:r>
                    </a:p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2.If so ,mention the permission to both.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View Customer Details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37914"/>
              </p:ext>
            </p:extLst>
          </p:nvPr>
        </p:nvGraphicFramePr>
        <p:xfrm>
          <a:off x="2267744" y="2786058"/>
          <a:ext cx="6643546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2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347">
                <a:tc>
                  <a:txBody>
                    <a:bodyPr/>
                    <a:lstStyle/>
                    <a:p>
                      <a:pPr algn="just"/>
                      <a:r>
                        <a:rPr lang="en-IN" sz="1400" b="1" baseline="0" dirty="0">
                          <a:latin typeface="Corbel" pitchFamily="34" charset="0"/>
                        </a:rPr>
                        <a:t>Apart from customer selected plans What all operations can be performed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1.Whether the plans details are visible to admin or customer or both.</a:t>
                      </a:r>
                    </a:p>
                    <a:p>
                      <a:pPr marL="342900" indent="-342900" algn="just">
                        <a:buNone/>
                      </a:pPr>
                      <a:r>
                        <a:rPr lang="en-IN" sz="1400" b="1" baseline="0" dirty="0">
                          <a:latin typeface="Corbel" pitchFamily="34" charset="0"/>
                        </a:rPr>
                        <a:t>2.If so ,mention the view/add privilege to both.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27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View/Add Plans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96396"/>
              </p:ext>
            </p:extLst>
          </p:nvPr>
        </p:nvGraphicFramePr>
        <p:xfrm>
          <a:off x="2195736" y="4929198"/>
          <a:ext cx="6715554" cy="1681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6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REQUIREMENTS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rbel" pitchFamily="34" charset="0"/>
                        </a:rPr>
                        <a:t>CLARIFICATION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b="1" baseline="0" dirty="0">
                          <a:latin typeface="Corbel" pitchFamily="34" charset="0"/>
                        </a:rPr>
                        <a:t>Apart from generating invoice  what all details needed to be displayed.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1.Whether the customer can download/print the invoice.</a:t>
                      </a:r>
                    </a:p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1400" b="1" dirty="0">
                          <a:latin typeface="Corbel" pitchFamily="34" charset="0"/>
                        </a:rPr>
                        <a:t>2.If so, specify the privilege for the options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418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orbel" pitchFamily="34" charset="0"/>
                        </a:rPr>
                        <a:t>Billing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266</Words>
  <Application>Microsoft Office PowerPoint</Application>
  <PresentationFormat>On-screen Show (4:3)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Suriya Stephen</cp:lastModifiedBy>
  <cp:revision>23</cp:revision>
  <dcterms:created xsi:type="dcterms:W3CDTF">2013-10-16T15:58:44Z</dcterms:created>
  <dcterms:modified xsi:type="dcterms:W3CDTF">2023-01-02T17:07:05Z</dcterms:modified>
</cp:coreProperties>
</file>