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a:t>EMPLOYMENT PERFORMANCE ANALYSIS</a:t>
            </a:r>
            <a:endParaRPr lang="en-IN"/>
          </a:p>
        </c:rich>
      </c:tx>
      <c:layout/>
      <c:overlay val="0"/>
      <c:spPr>
        <a:noFill/>
        <a:ln>
          <a:noFill/>
        </a:ln>
        <a:effectLst/>
      </c:spPr>
    </c:title>
    <c:autoTitleDeleted val="0"/>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dLbls>
            <c:delete val="1"/>
          </c:dLbls>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ser>
        <c:ser>
          <c:idx val="1"/>
          <c:order val="1"/>
          <c:tx>
            <c:strRef>
              <c:f>'POOJA SURESH'!$C$3:$C$4</c:f>
              <c:strCache>
                <c:ptCount val="1"/>
                <c:pt idx="0">
                  <c:v>Fully Meets</c:v>
                </c:pt>
              </c:strCache>
            </c:strRef>
          </c:tx>
          <c:spPr>
            <a:solidFill>
              <a:schemeClr val="accent2"/>
            </a:solidFill>
            <a:ln>
              <a:noFill/>
            </a:ln>
            <a:effectLst/>
          </c:spPr>
          <c:invertIfNegative val="0"/>
          <c:dLbls>
            <c:delete val="1"/>
          </c:dLbls>
          <c:trendline>
            <c:spPr>
              <a:ln w="19050" cap="rnd" cmpd="sng" algn="ctr">
                <a:solidFill>
                  <a:schemeClr val="accent2"/>
                </a:solidFill>
                <a:prstDash val="sysDot"/>
                <a:round/>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ser>
        <c:ser>
          <c:idx val="2"/>
          <c:order val="2"/>
          <c:tx>
            <c:strRef>
              <c:f>'POOJA SURESH'!$D$3:$D$4</c:f>
              <c:strCache>
                <c:ptCount val="1"/>
                <c:pt idx="0">
                  <c:v>Needs Improvement</c:v>
                </c:pt>
              </c:strCache>
            </c:strRef>
          </c:tx>
          <c:spPr>
            <a:solidFill>
              <a:schemeClr val="accent3"/>
            </a:solidFill>
            <a:ln>
              <a:noFill/>
            </a:ln>
            <a:effectLst/>
          </c:spPr>
          <c:invertIfNegative val="0"/>
          <c:dLbls>
            <c:delete val="1"/>
          </c:dLbls>
          <c:trendline>
            <c:spPr>
              <a:ln w="19050" cap="rnd" cmpd="sng" algn="ctr">
                <a:solidFill>
                  <a:schemeClr val="accent3"/>
                </a:solidFill>
                <a:prstDash val="sysDot"/>
                <a:round/>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ser>
        <c:ser>
          <c:idx val="3"/>
          <c:order val="3"/>
          <c:tx>
            <c:strRef>
              <c:f>'POOJA SURESH'!$E$3:$E$4</c:f>
              <c:strCache>
                <c:ptCount val="1"/>
                <c:pt idx="0">
                  <c:v>PIP</c:v>
                </c:pt>
              </c:strCache>
            </c:strRef>
          </c:tx>
          <c:spPr>
            <a:solidFill>
              <a:schemeClr val="accent4"/>
            </a:solidFill>
            <a:ln>
              <a:noFill/>
            </a:ln>
            <a:effectLst/>
          </c:spPr>
          <c:invertIfNegative val="0"/>
          <c:dLbls>
            <c:delete val="1"/>
          </c:dLbls>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en-US" sz="1000" b="0" i="0" u="none" strike="noStrike" kern="1200" baseline="0">
                <a:solidFill>
                  <a:schemeClr val="tx1"/>
                </a:solidFill>
                <a:latin typeface="+mn-lt"/>
                <a:ea typeface="+mn-ea"/>
                <a:cs typeface="+mn-cs"/>
              </a:defRPr>
            </a:pPr>
          </a:p>
        </c:txPr>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txPr>
          <a:bodyPr rot="-60000000" spcFirstLastPara="0" vertOverflow="ellipsis" vert="horz" wrap="square" anchor="ctr" anchorCtr="1"/>
          <a:lstStyle/>
          <a:p>
            <a:pPr>
              <a:defRPr lang="en-US" sz="1000" b="0" i="0" u="none" strike="noStrike" kern="1200" baseline="0">
                <a:solidFill>
                  <a:schemeClr val="tx1"/>
                </a:solidFill>
                <a:latin typeface="+mn-lt"/>
                <a:ea typeface="+mn-ea"/>
                <a:cs typeface="+mn-cs"/>
              </a:defRPr>
            </a:pPr>
          </a:p>
        </c:txPr>
        <c:crossAx val="574602104"/>
        <c:crosses val="autoZero"/>
        <c:crossBetween val="between"/>
      </c:valAx>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3243233" y="3486303"/>
            <a:ext cx="8610600" cy="1938020"/>
          </a:xfrm>
          <a:prstGeom prst="rect">
            <a:avLst/>
          </a:prstGeom>
          <a:noFill/>
        </p:spPr>
        <p:txBody>
          <a:bodyPr wrap="square" rtlCol="0">
            <a:spAutoFit/>
          </a:bodyPr>
          <a:lstStyle/>
          <a:p>
            <a:r>
              <a:rPr lang="en-US" sz="2400" dirty="0"/>
              <a:t>STUDENT NAME</a:t>
            </a:r>
            <a:r>
              <a:rPr lang="en-IN" sz="2400" dirty="0"/>
              <a:t>: </a:t>
            </a:r>
            <a:r>
              <a:rPr lang="en-US" altLang="en-IN" sz="2400" dirty="0"/>
              <a:t>SURIYAN.S</a:t>
            </a:r>
            <a:endParaRPr lang="en-US" sz="2400" dirty="0"/>
          </a:p>
          <a:p>
            <a:r>
              <a:rPr lang="en-US" sz="2400" dirty="0"/>
              <a:t>REGISTER NO: </a:t>
            </a:r>
            <a:r>
              <a:rPr lang="en-IN" sz="2400" dirty="0"/>
              <a:t> 3122</a:t>
            </a:r>
            <a:r>
              <a:rPr lang="en-US" altLang="en-IN" sz="2400" dirty="0"/>
              <a:t>19522</a:t>
            </a:r>
            <a:endParaRPr lang="en-US" sz="2400" dirty="0"/>
          </a:p>
          <a:p>
            <a:r>
              <a:rPr lang="en-US" sz="2400" dirty="0"/>
              <a:t>DEPARTMENT: B.COM</a:t>
            </a:r>
            <a:r>
              <a:rPr lang="en-IN" sz="2400" dirty="0"/>
              <a:t>(</a:t>
            </a:r>
            <a:r>
              <a:rPr lang="en-US" altLang="en-IN" sz="2400" dirty="0"/>
              <a:t>COMPUTER APPLICATIONS) III YEAR</a:t>
            </a:r>
            <a:endParaRPr lang="en-US" sz="2400" dirty="0"/>
          </a:p>
          <a:p>
            <a:r>
              <a:rPr lang="en-US" sz="2400" dirty="0"/>
              <a:t>COLLEGE: SA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endParaRPr lang="en-US" dirty="0"/>
          </a:p>
          <a:p>
            <a:pPr marL="285750" indent="-285750">
              <a:buFont typeface="Wingdings" panose="05000000000000000000" pitchFamily="2" charset="2"/>
              <a:buChar char="Ø"/>
            </a:pPr>
            <a:r>
              <a:rPr lang="en-US" dirty="0"/>
              <a:t>Drafted the data from the </a:t>
            </a:r>
            <a:r>
              <a:rPr lang="en-US" dirty="0" err="1"/>
              <a:t>edunet</a:t>
            </a:r>
            <a:r>
              <a:rPr lang="en-US" dirty="0"/>
              <a:t> dataset.</a:t>
            </a:r>
            <a:endParaRPr lang="en-US" dirty="0"/>
          </a:p>
          <a:p>
            <a:r>
              <a:rPr lang="en-US" dirty="0"/>
              <a:t>FEATURE COLLECTION:</a:t>
            </a:r>
            <a:endParaRPr lang="en-US" dirty="0"/>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endParaRPr lang="en-US" dirty="0"/>
          </a:p>
          <a:p>
            <a:pPr marL="285750" indent="-285750">
              <a:buFont typeface="Wingdings" panose="05000000000000000000" pitchFamily="2" charset="2"/>
              <a:buChar char="Ø"/>
            </a:pPr>
            <a:r>
              <a:rPr lang="en-US" dirty="0"/>
              <a:t>Exceeds</a:t>
            </a:r>
            <a:endParaRPr lang="en-US" dirty="0"/>
          </a:p>
          <a:p>
            <a:pPr marL="285750" indent="-285750">
              <a:buFont typeface="Wingdings" panose="05000000000000000000" pitchFamily="2" charset="2"/>
              <a:buChar char="Ø"/>
            </a:pPr>
            <a:r>
              <a:rPr lang="en-US" dirty="0"/>
              <a:t>Fully meets</a:t>
            </a:r>
            <a:endParaRPr lang="en-US" dirty="0"/>
          </a:p>
          <a:p>
            <a:pPr marL="285750" indent="-285750">
              <a:buFont typeface="Wingdings" panose="05000000000000000000" pitchFamily="2" charset="2"/>
              <a:buChar char="Ø"/>
            </a:pPr>
            <a:r>
              <a:rPr lang="en-US" dirty="0"/>
              <a:t>Needs improvements</a:t>
            </a:r>
            <a:endParaRPr lang="en-US" dirty="0"/>
          </a:p>
          <a:p>
            <a:pPr marL="285750" indent="-285750">
              <a:buFont typeface="Wingdings" panose="05000000000000000000" pitchFamily="2" charset="2"/>
              <a:buChar char="Ø"/>
            </a:pPr>
            <a:r>
              <a:rPr lang="en-US" dirty="0"/>
              <a:t>PIP</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2" name="Chart 1"/>
          <p:cNvGraphicFramePr/>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81708" y="1509028"/>
            <a:ext cx="9505291" cy="230832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US" sz="4400" b="1" dirty="0">
              <a:solidFill>
                <a:srgbClr val="0F0F0F"/>
              </a:solidFill>
              <a:latin typeface="Times New Roman" panose="02020603050405020304" pitchFamily="18" charset="0"/>
              <a:cs typeface="Times New Roman" panose="02020603050405020304" pitchFamily="18" charset="0"/>
            </a:endParaRP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rot="10800000" flipV="1">
            <a:off x="762000" y="2302044"/>
            <a:ext cx="6934200" cy="1754326"/>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739775" y="1676400"/>
            <a:ext cx="8023225" cy="3508653"/>
          </a:xfrm>
          <a:prstGeom prst="rect">
            <a:avLst/>
          </a:prstGeom>
          <a:noFill/>
        </p:spPr>
        <p:txBody>
          <a:bodyPr wrap="square">
            <a:spAutoFit/>
          </a:bodyPr>
          <a:lstStyle/>
          <a:p>
            <a:r>
              <a:rPr lang="en-IN" dirty="0"/>
              <a:t>:</a:t>
            </a:r>
            <a:endParaRPr lang="en-IN" dirty="0"/>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699452" y="1676400"/>
            <a:ext cx="8278496" cy="1754326"/>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endParaRPr lang="en-US" dirty="0"/>
          </a:p>
          <a:p>
            <a:pPr marL="285750" indent="-285750">
              <a:buFont typeface="Wingdings" panose="05000000000000000000" pitchFamily="2" charset="2"/>
              <a:buChar char="Ø"/>
            </a:pPr>
            <a:r>
              <a:rPr lang="en-US" dirty="0"/>
              <a:t> HR Professionals</a:t>
            </a:r>
            <a:endParaRPr lang="en-US" dirty="0"/>
          </a:p>
          <a:p>
            <a:pPr marL="285750" indent="-285750">
              <a:buFont typeface="Wingdings" panose="05000000000000000000" pitchFamily="2" charset="2"/>
              <a:buChar char="Ø"/>
            </a:pPr>
            <a:r>
              <a:rPr lang="en-US" dirty="0"/>
              <a:t> Executives</a:t>
            </a:r>
            <a:endParaRPr lang="en-US" dirty="0"/>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33400" y="9010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3124200" y="1600200"/>
            <a:ext cx="6934199" cy="2308324"/>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3447098"/>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5"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endParaRPr lang="en-US" sz="1800" dirty="0"/>
          </a:p>
          <a:p>
            <a:r>
              <a:rPr lang="en-US" sz="1800" dirty="0"/>
              <a:t>  </a:t>
            </a:r>
            <a:endParaRPr lang="en-US" sz="1800" dirty="0"/>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endParaRPr lang="en-US" sz="1800" dirty="0"/>
          </a:p>
        </p:txBody>
      </p:sp>
      <p:pic>
        <p:nvPicPr>
          <p:cNvPr id="6" name="object 6"/>
          <p:cNvPicPr/>
          <p:nvPr/>
        </p:nvPicPr>
        <p:blipFill>
          <a:blip r:embed="rId1" cstate="print"/>
          <a:stretch>
            <a:fillRect/>
          </a:stretch>
        </p:blipFill>
        <p:spPr>
          <a:xfrm>
            <a:off x="66675" y="3597351"/>
            <a:ext cx="2466975" cy="3203497"/>
          </a:xfrm>
          <a:prstGeom prst="rect">
            <a:avLst/>
          </a:prstGeom>
        </p:spPr>
      </p:pic>
      <p:sp>
        <p:nvSpPr>
          <p:cNvPr id="7"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endParaRPr lang="en-US"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3131</Words>
  <Application>WPS Presentation</Application>
  <PresentationFormat>Widescreen</PresentationFormat>
  <Paragraphs>100</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Smart King Gaming (Suriyan)</cp:lastModifiedBy>
  <cp:revision>19</cp:revision>
  <dcterms:created xsi:type="dcterms:W3CDTF">2024-03-29T15:07:00Z</dcterms:created>
  <dcterms:modified xsi:type="dcterms:W3CDTF">2024-09-27T16:13:16Z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59EF7D7B16B04A9DA08CEBA232A2EEB2_12</vt:lpwstr>
  </property>
  <property fmtid="{D5CDD505-2E9C-101B-9397-08002B2CF9AE}" pid="5" name="KSOProductBuildVer">
    <vt:lpwstr>1033-12.2.0.18283</vt:lpwstr>
  </property>
</Properties>
</file>