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 snapToGrid="0">
      <p:cViewPr varScale="1">
        <p:scale>
          <a:sx n="94" d="100"/>
          <a:sy n="94" d="100"/>
        </p:scale>
        <p:origin x="33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0A42B-19DA-4FFE-9B21-C548940C198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21957-6B15-417B-A8C0-AD072B0F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1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21957-6B15-417B-A8C0-AD072B0F67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6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21957-6B15-417B-A8C0-AD072B0F67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2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879E-649E-4CEE-B24E-F90495BACAD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4B95-F655-478D-840B-AEB9B91C6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1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879E-649E-4CEE-B24E-F90495BACAD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4B95-F655-478D-840B-AEB9B91C6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879E-649E-4CEE-B24E-F90495BACAD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4B95-F655-478D-840B-AEB9B91C6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879E-649E-4CEE-B24E-F90495BACAD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4B95-F655-478D-840B-AEB9B91C6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5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879E-649E-4CEE-B24E-F90495BACAD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4B95-F655-478D-840B-AEB9B91C6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2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879E-649E-4CEE-B24E-F90495BACAD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4B95-F655-478D-840B-AEB9B91C6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879E-649E-4CEE-B24E-F90495BACAD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4B95-F655-478D-840B-AEB9B91C6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879E-649E-4CEE-B24E-F90495BACAD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4B95-F655-478D-840B-AEB9B91C6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0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879E-649E-4CEE-B24E-F90495BACAD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4B95-F655-478D-840B-AEB9B91C6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879E-649E-4CEE-B24E-F90495BACAD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4B95-F655-478D-840B-AEB9B91C6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879E-649E-4CEE-B24E-F90495BACAD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4B95-F655-478D-840B-AEB9B91C6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6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6879E-649E-4CEE-B24E-F90495BACAD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A4B95-F655-478D-840B-AEB9B91C6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riyaopm.github.io/res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suriyastark072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3806" y="0"/>
            <a:ext cx="4772297" cy="1257646"/>
          </a:xfrm>
        </p:spPr>
        <p:txBody>
          <a:bodyPr>
            <a:noAutofit/>
          </a:bodyPr>
          <a:lstStyle/>
          <a:p>
            <a:r>
              <a:rPr lang="en-US" sz="3200" u="sng" dirty="0" smtClean="0">
                <a:latin typeface="+mn-lt"/>
              </a:rPr>
              <a:t>Tomato Grand Challenge</a:t>
            </a:r>
            <a:endParaRPr lang="en-US" sz="3200" u="sng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4770" y="1388326"/>
            <a:ext cx="6467707" cy="5317273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Basic Details of the Team and Problem Statement </a:t>
            </a:r>
          </a:p>
          <a:p>
            <a:endParaRPr lang="en-US" sz="1800" dirty="0" smtClean="0"/>
          </a:p>
          <a:p>
            <a:pPr algn="l"/>
            <a:r>
              <a:rPr lang="en-US" sz="1800" dirty="0" smtClean="0"/>
              <a:t>Track: 1</a:t>
            </a:r>
          </a:p>
          <a:p>
            <a:pPr algn="l"/>
            <a:r>
              <a:rPr lang="en-US" sz="1800" dirty="0" smtClean="0"/>
              <a:t>Participant Category: Student</a:t>
            </a:r>
          </a:p>
          <a:p>
            <a:pPr algn="l"/>
            <a:r>
              <a:rPr lang="en-US" sz="1800" dirty="0" smtClean="0"/>
              <a:t>Vertical Title: </a:t>
            </a:r>
            <a:r>
              <a:rPr lang="en-US" sz="1800" dirty="0"/>
              <a:t>Innovative post-harvest treatments, packaging and technologies for long term storage to minimize post- harvest losses during transportation and storage to avoid panic selling due to perishability (Annexure II).</a:t>
            </a:r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Team Name: AIHT</a:t>
            </a:r>
          </a:p>
          <a:p>
            <a:pPr algn="l"/>
            <a:r>
              <a:rPr lang="en-US" sz="1800" dirty="0" smtClean="0"/>
              <a:t>Team Leader Name: G.Suriya</a:t>
            </a:r>
          </a:p>
          <a:p>
            <a:pPr algn="l"/>
            <a:r>
              <a:rPr lang="en-US" sz="1800" dirty="0" smtClean="0"/>
              <a:t>No. of Team Members: 1</a:t>
            </a:r>
          </a:p>
          <a:p>
            <a:pPr algn="l"/>
            <a:r>
              <a:rPr lang="en-US" sz="1800" dirty="0" smtClean="0"/>
              <a:t>No. of Team Mentor (If any): 1 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7" name="Oval 6"/>
          <p:cNvSpPr/>
          <p:nvPr/>
        </p:nvSpPr>
        <p:spPr>
          <a:xfrm>
            <a:off x="713678" y="1388327"/>
            <a:ext cx="3702205" cy="265399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For development </a:t>
            </a:r>
            <a:r>
              <a:rPr lang="en-US" sz="2000" dirty="0" smtClean="0">
                <a:solidFill>
                  <a:schemeClr val="tx1"/>
                </a:solidFill>
              </a:rPr>
              <a:t>of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Comprehensive</a:t>
            </a:r>
            <a:r>
              <a:rPr lang="en-US" sz="2000" dirty="0">
                <a:solidFill>
                  <a:schemeClr val="tx1"/>
                </a:solidFill>
              </a:rPr>
              <a:t> and focused intervention in design of tomato value chain</a:t>
            </a:r>
          </a:p>
        </p:txBody>
      </p:sp>
    </p:spTree>
    <p:extLst>
      <p:ext uri="{BB962C8B-B14F-4D97-AF65-F5344CB8AC3E}">
        <p14:creationId xmlns:p14="http://schemas.microsoft.com/office/powerpoint/2010/main" val="25928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61246" y="679083"/>
            <a:ext cx="40870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u="sng" cap="none" spc="0" dirty="0" smtClean="0">
                <a:ln w="0"/>
                <a:solidFill>
                  <a:schemeClr val="tx1"/>
                </a:solidFill>
              </a:rPr>
              <a:t>Idea / Approach Details</a:t>
            </a:r>
            <a:endParaRPr lang="en-US" sz="3200" b="0" u="sng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883976" y="757347"/>
            <a:ext cx="4672298" cy="292638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513707" y="1767155"/>
            <a:ext cx="5821779" cy="4568331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Harvest only mature green tomatoes, so if the temperature is less than 10*C while transportation then </a:t>
            </a:r>
            <a:r>
              <a:rPr lang="en-US" sz="1600" dirty="0" smtClean="0">
                <a:solidFill>
                  <a:schemeClr val="tx1"/>
                </a:solidFill>
              </a:rPr>
              <a:t>we can </a:t>
            </a:r>
            <a:r>
              <a:rPr lang="en-US" sz="1600" dirty="0">
                <a:solidFill>
                  <a:schemeClr val="tx1"/>
                </a:solidFill>
              </a:rPr>
              <a:t>store the tomatoes for 6 weeks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After </a:t>
            </a:r>
            <a:r>
              <a:rPr lang="en-US" sz="1600" dirty="0">
                <a:solidFill>
                  <a:schemeClr val="tx1"/>
                </a:solidFill>
              </a:rPr>
              <a:t>harvesting the tomatoes, we need to cool them using a pre-cooling system that reduces the heat in the tomatoes by washing them using ice water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pre-cooling process reduces the temperature of fruit and the incidence of disease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Use </a:t>
            </a:r>
            <a:r>
              <a:rPr lang="en-US" sz="1600" dirty="0">
                <a:solidFill>
                  <a:schemeClr val="tx1"/>
                </a:solidFill>
              </a:rPr>
              <a:t>paper-made trays for each tomato and organize each tray in a box to reduce damage while transporting</a:t>
            </a:r>
            <a:r>
              <a:rPr lang="en-US" sz="1600" dirty="0" smtClean="0">
                <a:solidFill>
                  <a:schemeClr val="tx1"/>
                </a:solidFill>
              </a:rPr>
              <a:t>. Paper trays are made of recycled pulp material, so that we can recycle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Recycled pulp material </a:t>
            </a:r>
            <a:r>
              <a:rPr lang="en-US" sz="1600" dirty="0">
                <a:solidFill>
                  <a:schemeClr val="tx1"/>
                </a:solidFill>
              </a:rPr>
              <a:t>contains certain substances such as cellulose and lignin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We </a:t>
            </a:r>
            <a:r>
              <a:rPr lang="en-US" sz="1600" dirty="0">
                <a:solidFill>
                  <a:schemeClr val="tx1"/>
                </a:solidFill>
              </a:rPr>
              <a:t>calculate the temperature inside the truck's chamber that stores tomatoes using a temperature sensor and notify us through a microcontroller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</a:rPr>
              <a:t>the temperature is higher than 10*C then the transport refrigerator will automatically release the liquid nitrogen. 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6883976" y="4029966"/>
            <a:ext cx="4672298" cy="2536297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Describe your Technology stack </a:t>
            </a:r>
            <a:r>
              <a:rPr lang="en-US" dirty="0" smtClean="0">
                <a:solidFill>
                  <a:schemeClr val="tx1"/>
                </a:solidFill>
              </a:rPr>
              <a:t>here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Arduino IDE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STM32CubeIDE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These two tools are used to program the microcontroller.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976" y="757347"/>
            <a:ext cx="5002217" cy="29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0828" y="591997"/>
            <a:ext cx="52251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u="sng" cap="none" spc="0" dirty="0" smtClean="0">
                <a:ln w="0"/>
                <a:solidFill>
                  <a:schemeClr val="tx1"/>
                </a:solidFill>
              </a:rPr>
              <a:t>Idea / Approach Details</a:t>
            </a:r>
            <a:endParaRPr lang="en-US" sz="3200" b="0" u="sng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7475" y="1902547"/>
            <a:ext cx="29489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tx1"/>
                </a:solidFill>
              </a:rPr>
              <a:t>Describe your Use Cases here</a:t>
            </a:r>
            <a:endParaRPr lang="en-US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61369" y="2361585"/>
            <a:ext cx="5040000" cy="34200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Customers can buy our products such as paper-made tray, Pre-cooling system, Liquid Nitrogen Refrigerant, Entire Refrigerated vehicle setup on our website.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To visit our website just visit on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3"/>
              </a:rPr>
              <a:t>://suriyaopm.github.io/ress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, that‘s a prototype of our website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7664" y="1902547"/>
            <a:ext cx="430032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/>
              <a:t>Describe your </a:t>
            </a:r>
            <a:r>
              <a:rPr lang="en-US" dirty="0" smtClean="0"/>
              <a:t>Dependencies/ Resources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439710" y="2361585"/>
            <a:ext cx="5176233" cy="34361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u="sng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Pre-cooling system</a:t>
            </a:r>
            <a:r>
              <a:rPr lang="en-US" dirty="0" smtClean="0">
                <a:solidFill>
                  <a:schemeClr val="tx1"/>
                </a:solidFill>
              </a:rPr>
              <a:t>: Implemented in harvesting (or) exporting site before transporting a tomatoes.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T</a:t>
            </a:r>
            <a:r>
              <a:rPr lang="en-US" u="sng" dirty="0">
                <a:solidFill>
                  <a:schemeClr val="tx1"/>
                </a:solidFill>
              </a:rPr>
              <a:t>ransport </a:t>
            </a:r>
            <a:r>
              <a:rPr lang="en-US" u="sng" dirty="0" smtClean="0">
                <a:solidFill>
                  <a:schemeClr val="tx1"/>
                </a:solidFill>
              </a:rPr>
              <a:t>refrigerator</a:t>
            </a:r>
            <a:r>
              <a:rPr lang="en-US" dirty="0" smtClean="0">
                <a:solidFill>
                  <a:schemeClr val="tx1"/>
                </a:solidFill>
              </a:rPr>
              <a:t>: Refrigerated vehicle will be build as per the model explained in previous slide.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Power supply</a:t>
            </a:r>
            <a:r>
              <a:rPr lang="en-US" dirty="0" smtClean="0">
                <a:solidFill>
                  <a:schemeClr val="tx1"/>
                </a:solidFill>
              </a:rPr>
              <a:t>: Power supply is essentially installed in refrigerated vehicle to supply liquid nitrogen in the truck’s chamber.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Liquid nitrogen refrigerant</a:t>
            </a:r>
            <a:r>
              <a:rPr lang="en-US" dirty="0" smtClean="0">
                <a:solidFill>
                  <a:schemeClr val="tx1"/>
                </a:solidFill>
              </a:rPr>
              <a:t>: Liquid nitrogen is filled in a cylinder that is placed at the bottom of the truck’s chamber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Packaging material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Recycled pulp paper </a:t>
            </a:r>
            <a:r>
              <a:rPr lang="en-US" dirty="0" smtClean="0">
                <a:solidFill>
                  <a:schemeClr val="tx1"/>
                </a:solidFill>
              </a:rPr>
              <a:t>is used to make trays for tomato.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4392433"/>
            <a:ext cx="2490108" cy="13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0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0828" y="591997"/>
            <a:ext cx="970525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u="sng" dirty="0" smtClean="0">
                <a:ln w="0"/>
              </a:rPr>
              <a:t>Proposal for Stage 1</a:t>
            </a:r>
            <a:r>
              <a:rPr lang="en-US" sz="3200" dirty="0" smtClean="0">
                <a:ln w="0"/>
              </a:rPr>
              <a:t>: Idea </a:t>
            </a:r>
            <a:r>
              <a:rPr lang="en-US" sz="3200" dirty="0">
                <a:ln w="0"/>
              </a:rPr>
              <a:t>to Proof of </a:t>
            </a:r>
            <a:r>
              <a:rPr lang="en-US" sz="3200" dirty="0" smtClean="0">
                <a:ln w="0"/>
              </a:rPr>
              <a:t>Concept/ Prototype</a:t>
            </a:r>
            <a:endParaRPr lang="en-US" sz="3200" dirty="0">
              <a:ln w="0"/>
            </a:endParaRPr>
          </a:p>
          <a:p>
            <a:pPr algn="ctr"/>
            <a:r>
              <a:rPr lang="en-US" sz="3200" u="sng" dirty="0" smtClean="0">
                <a:ln w="0"/>
              </a:rPr>
              <a:t> </a:t>
            </a:r>
            <a:endParaRPr lang="en-US" sz="3200" b="0" u="sng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8849" y="1851756"/>
            <a:ext cx="52005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dirty="0" smtClean="0"/>
              <a:t>Research </a:t>
            </a:r>
            <a:r>
              <a:rPr lang="en-US" dirty="0"/>
              <a:t>methodology, including </a:t>
            </a:r>
            <a:r>
              <a:rPr lang="en-US" dirty="0" smtClean="0"/>
              <a:t>research </a:t>
            </a:r>
            <a:r>
              <a:rPr lang="en-US" dirty="0"/>
              <a:t>design, </a:t>
            </a:r>
            <a:endParaRPr lang="en-US" dirty="0" smtClean="0"/>
          </a:p>
          <a:p>
            <a:pPr algn="just"/>
            <a:r>
              <a:rPr lang="en-US" dirty="0" smtClean="0"/>
              <a:t>data </a:t>
            </a:r>
            <a:r>
              <a:rPr lang="en-US" dirty="0"/>
              <a:t>collection methods, and data analysis </a:t>
            </a:r>
            <a:r>
              <a:rPr lang="en-US" dirty="0" smtClean="0"/>
              <a:t>techniques</a:t>
            </a:r>
            <a:endParaRPr lang="en-US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661370" y="2498087"/>
            <a:ext cx="5055476" cy="356797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R</a:t>
            </a:r>
            <a:r>
              <a:rPr lang="en-US" sz="1600" b="1" dirty="0" smtClean="0">
                <a:solidFill>
                  <a:schemeClr val="tx1"/>
                </a:solidFill>
              </a:rPr>
              <a:t>efrigerated </a:t>
            </a:r>
            <a:r>
              <a:rPr lang="en-US" sz="1600" b="1" dirty="0">
                <a:solidFill>
                  <a:schemeClr val="tx1"/>
                </a:solidFill>
              </a:rPr>
              <a:t>vehicles for </a:t>
            </a:r>
            <a:r>
              <a:rPr lang="en-US" sz="1600" b="1" dirty="0" smtClean="0">
                <a:solidFill>
                  <a:schemeClr val="tx1"/>
                </a:solidFill>
              </a:rPr>
              <a:t>transportation: </a:t>
            </a:r>
            <a:r>
              <a:rPr lang="en-US" sz="1600" dirty="0">
                <a:solidFill>
                  <a:schemeClr val="tx1"/>
                </a:solidFill>
              </a:rPr>
              <a:t>	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A </a:t>
            </a:r>
            <a:r>
              <a:rPr lang="en-US" sz="1600" dirty="0">
                <a:solidFill>
                  <a:schemeClr val="tx1"/>
                </a:solidFill>
              </a:rPr>
              <a:t>container is placed under the refrigerated vehicle that stores the liquid nitrogen as a refrigerant.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liquid nitrogen then releases its cold to the refrigeration chamber via a heat exchange.	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Both </a:t>
            </a:r>
            <a:r>
              <a:rPr lang="en-US" sz="1600" dirty="0">
                <a:solidFill>
                  <a:schemeClr val="tx1"/>
                </a:solidFill>
              </a:rPr>
              <a:t>single and multiple-chamber cooling is </a:t>
            </a:r>
            <a:r>
              <a:rPr lang="en-US" sz="1600" dirty="0" smtClean="0">
                <a:solidFill>
                  <a:schemeClr val="tx1"/>
                </a:solidFill>
              </a:rPr>
              <a:t>      possible</a:t>
            </a:r>
            <a:r>
              <a:rPr lang="en-US" sz="1600" dirty="0">
                <a:solidFill>
                  <a:schemeClr val="tx1"/>
                </a:solidFill>
              </a:rPr>
              <a:t>	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When </a:t>
            </a:r>
            <a:r>
              <a:rPr lang="en-US" sz="1600" dirty="0">
                <a:solidFill>
                  <a:schemeClr val="tx1"/>
                </a:solidFill>
              </a:rPr>
              <a:t>cooling is required, liquid nitrogen is sprayed into the chamber via a spray tube.	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liquid nitrogen evaporates and displaces oxygen in the chamber, the heated nitrogen gas is released into the atmosphere via a pressure equalization flap.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67729" y="1851756"/>
            <a:ext cx="4600768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/>
              <a:t>Objectives and Outputs (3-4 months), Development cost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705824" y="2498086"/>
            <a:ext cx="4850636" cy="3567977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The main objective of this project is to reduce </a:t>
            </a:r>
            <a:r>
              <a:rPr lang="en-US" sz="1600" dirty="0">
                <a:solidFill>
                  <a:schemeClr val="tx1"/>
                </a:solidFill>
              </a:rPr>
              <a:t>the tomatoes </a:t>
            </a:r>
            <a:r>
              <a:rPr lang="en-US" sz="1600" dirty="0" smtClean="0">
                <a:solidFill>
                  <a:schemeClr val="tx1"/>
                </a:solidFill>
              </a:rPr>
              <a:t>wastage after harvesting.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In the first month, we need to customize a refrigerated vehicle for transportation, implement pre-cooling system on harvesting site and design trays to carry tomatoes using paper.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These are essential needs must be completed within 1 month and then next 2 months, we’ll implement the entire idea by exporting tomatoes to different regions and monitor the result (reduce the wastage of tomatoes).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Development cost would be approximately 5 lakhs, because of refrigerated vehicle installed and other things.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537" y="628377"/>
            <a:ext cx="11253113" cy="1063789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latin typeface="+mn-lt"/>
              </a:rPr>
              <a:t>Team Member and Mentor Details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(include name, email, contact no, photo) </a:t>
            </a:r>
            <a:endParaRPr lang="en-US" sz="20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300" y="2302328"/>
            <a:ext cx="942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leader: </a:t>
            </a:r>
          </a:p>
          <a:p>
            <a:r>
              <a:rPr lang="en-US" dirty="0" smtClean="0"/>
              <a:t>Name         : G.Suriya</a:t>
            </a:r>
          </a:p>
          <a:p>
            <a:r>
              <a:rPr lang="en-US" dirty="0" smtClean="0"/>
              <a:t>Email          : </a:t>
            </a:r>
            <a:r>
              <a:rPr lang="en-US" dirty="0" smtClean="0">
                <a:hlinkClick r:id="rId2"/>
              </a:rPr>
              <a:t>suriyastark072@gmail.com</a:t>
            </a:r>
            <a:endParaRPr lang="en-US" dirty="0" smtClean="0"/>
          </a:p>
          <a:p>
            <a:r>
              <a:rPr lang="en-US" dirty="0" smtClean="0"/>
              <a:t>Contact No: 9384157873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7300" y="3584121"/>
            <a:ext cx="942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Mentor: </a:t>
            </a:r>
          </a:p>
          <a:p>
            <a:r>
              <a:rPr lang="en-US" dirty="0" smtClean="0"/>
              <a:t>Name         : Dr.K.Karnavel</a:t>
            </a:r>
          </a:p>
          <a:p>
            <a:r>
              <a:rPr lang="en-US" dirty="0" smtClean="0"/>
              <a:t>Email          : karnavelk.cse@aiht.ac.in</a:t>
            </a:r>
          </a:p>
          <a:p>
            <a:r>
              <a:rPr lang="en-US" dirty="0" smtClean="0"/>
              <a:t>Contact No: 9994387814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539" y="2302327"/>
            <a:ext cx="1196341" cy="1200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539" y="3584121"/>
            <a:ext cx="1196340" cy="12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7519" y="718121"/>
            <a:ext cx="42207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 smtClean="0">
                <a:ln w="0"/>
                <a:solidFill>
                  <a:schemeClr val="tx1"/>
                </a:solidFill>
              </a:rPr>
              <a:t>Important Pointers </a:t>
            </a:r>
            <a:endParaRPr lang="en-US" sz="4000" b="0" u="sng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1154" y="1779666"/>
            <a:ext cx="9239795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/>
              <a:t>Please ensure below pointers are met </a:t>
            </a:r>
            <a:r>
              <a:rPr lang="en-US" dirty="0" smtClean="0"/>
              <a:t>while uploading the document-</a:t>
            </a:r>
          </a:p>
          <a:p>
            <a:pPr algn="ctr"/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</a:t>
            </a:r>
            <a:r>
              <a:rPr lang="en-US" dirty="0"/>
              <a:t>the topics should be utilized for description of your </a:t>
            </a:r>
            <a:r>
              <a:rPr lang="en-US" dirty="0" smtClean="0"/>
              <a:t>idea proposal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Keep the maximum slides’ limit to 7 </a:t>
            </a:r>
            <a:r>
              <a:rPr lang="en-US" dirty="0" smtClean="0"/>
              <a:t>pages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Try to avoid paragraphs and post your </a:t>
            </a:r>
            <a:r>
              <a:rPr lang="en-US" dirty="0" smtClean="0"/>
              <a:t>idea/innovation as pointers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Keep your explanation </a:t>
            </a:r>
            <a:r>
              <a:rPr lang="en-US" dirty="0" smtClean="0"/>
              <a:t>precise </a:t>
            </a:r>
            <a:r>
              <a:rPr lang="en-US" dirty="0"/>
              <a:t>and easy to </a:t>
            </a:r>
            <a:r>
              <a:rPr lang="en-US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 Stage 1 proposal, clearly mention the research </a:t>
            </a:r>
            <a:r>
              <a:rPr lang="en-US" dirty="0"/>
              <a:t>design, data collection methods, and data analysis </a:t>
            </a:r>
            <a:r>
              <a:rPr lang="en-US" dirty="0" smtClean="0"/>
              <a:t>techniques, objective </a:t>
            </a:r>
            <a:r>
              <a:rPr lang="en-US" dirty="0"/>
              <a:t>to specific outputs, and develop a realistic timeline for the completion </a:t>
            </a:r>
            <a:r>
              <a:rPr lang="en-US" dirty="0" smtClean="0"/>
              <a:t>(</a:t>
            </a:r>
            <a:r>
              <a:rPr lang="en-US" dirty="0"/>
              <a:t>duration of 3 - </a:t>
            </a:r>
            <a:r>
              <a:rPr lang="en-US" dirty="0" smtClean="0"/>
              <a:t>4 months).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Idea should be unique and </a:t>
            </a:r>
            <a:r>
              <a:rPr lang="en-US" dirty="0" smtClean="0"/>
              <a:t>novel.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You need to save the file in PDF and upload the same at portal.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time for presentation is 4-5 </a:t>
            </a:r>
            <a:r>
              <a:rPr lang="en-US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mins</a:t>
            </a:r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4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709</Words>
  <Application>Microsoft Office PowerPoint</Application>
  <PresentationFormat>Widescreen</PresentationFormat>
  <Paragraphs>87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Tomato Grand Challenge</vt:lpstr>
      <vt:lpstr>PowerPoint Presentation</vt:lpstr>
      <vt:lpstr>PowerPoint Presentation</vt:lpstr>
      <vt:lpstr>PowerPoint Presentation</vt:lpstr>
      <vt:lpstr>Team Member and Mentor Details (include name, email, contact no, photo)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Grande Challenge    </dc:title>
  <dc:creator>MHRD Innovation Cell</dc:creator>
  <cp:lastModifiedBy>Suriya</cp:lastModifiedBy>
  <cp:revision>41</cp:revision>
  <dcterms:created xsi:type="dcterms:W3CDTF">2023-09-12T06:40:20Z</dcterms:created>
  <dcterms:modified xsi:type="dcterms:W3CDTF">2024-01-21T14:25:15Z</dcterms:modified>
</cp:coreProperties>
</file>