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1DC77-5016-456B-AD3A-CD0F95761CAE}" v="18" dt="2025-01-28T10:08:02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8" autoAdjust="0"/>
    <p:restoredTop sz="94660"/>
  </p:normalViewPr>
  <p:slideViewPr>
    <p:cSldViewPr snapToGrid="0">
      <p:cViewPr varScale="1">
        <p:scale>
          <a:sx n="92" d="100"/>
          <a:sy n="92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kash, Suriya" userId="8d055201-be04-4566-8463-4c4e2932e6a0" providerId="ADAL" clId="{D8D1DC77-5016-456B-AD3A-CD0F95761CAE}"/>
    <pc:docChg chg="custSel addSld modSld">
      <pc:chgData name="Prakash, Suriya" userId="8d055201-be04-4566-8463-4c4e2932e6a0" providerId="ADAL" clId="{D8D1DC77-5016-456B-AD3A-CD0F95761CAE}" dt="2025-01-28T10:08:15.704" v="239" actId="1076"/>
      <pc:docMkLst>
        <pc:docMk/>
      </pc:docMkLst>
      <pc:sldChg chg="addSp modSp mod">
        <pc:chgData name="Prakash, Suriya" userId="8d055201-be04-4566-8463-4c4e2932e6a0" providerId="ADAL" clId="{D8D1DC77-5016-456B-AD3A-CD0F95761CAE}" dt="2025-01-28T10:08:15.704" v="239" actId="1076"/>
        <pc:sldMkLst>
          <pc:docMk/>
          <pc:sldMk cId="2230106746" sldId="257"/>
        </pc:sldMkLst>
        <pc:spChg chg="add mod">
          <ac:chgData name="Prakash, Suriya" userId="8d055201-be04-4566-8463-4c4e2932e6a0" providerId="ADAL" clId="{D8D1DC77-5016-456B-AD3A-CD0F95761CAE}" dt="2025-01-28T10:08:15.704" v="239" actId="1076"/>
          <ac:spMkLst>
            <pc:docMk/>
            <pc:sldMk cId="2230106746" sldId="257"/>
            <ac:spMk id="4" creationId="{04D88D40-7AF5-F08F-E50C-8F42FAC61C82}"/>
          </ac:spMkLst>
        </pc:spChg>
      </pc:sldChg>
      <pc:sldChg chg="addSp delSp modSp add mod">
        <pc:chgData name="Prakash, Suriya" userId="8d055201-be04-4566-8463-4c4e2932e6a0" providerId="ADAL" clId="{D8D1DC77-5016-456B-AD3A-CD0F95761CAE}" dt="2025-01-28T10:01:59.643" v="32" actId="20577"/>
        <pc:sldMkLst>
          <pc:docMk/>
          <pc:sldMk cId="2160542280" sldId="264"/>
        </pc:sldMkLst>
        <pc:spChg chg="mod">
          <ac:chgData name="Prakash, Suriya" userId="8d055201-be04-4566-8463-4c4e2932e6a0" providerId="ADAL" clId="{D8D1DC77-5016-456B-AD3A-CD0F95761CAE}" dt="2025-01-28T10:01:59.643" v="32" actId="20577"/>
          <ac:spMkLst>
            <pc:docMk/>
            <pc:sldMk cId="2160542280" sldId="264"/>
            <ac:spMk id="2" creationId="{311CE29B-27C6-DADF-9EC0-74AE2546FA01}"/>
          </ac:spMkLst>
        </pc:spChg>
        <pc:picChg chg="add mod">
          <ac:chgData name="Prakash, Suriya" userId="8d055201-be04-4566-8463-4c4e2932e6a0" providerId="ADAL" clId="{D8D1DC77-5016-456B-AD3A-CD0F95761CAE}" dt="2025-01-28T10:00:53.408" v="7" actId="14100"/>
          <ac:picMkLst>
            <pc:docMk/>
            <pc:sldMk cId="2160542280" sldId="264"/>
            <ac:picMk id="4" creationId="{3A534469-C598-BB7A-2FE3-0A61629DFD30}"/>
          </ac:picMkLst>
        </pc:picChg>
        <pc:picChg chg="del">
          <ac:chgData name="Prakash, Suriya" userId="8d055201-be04-4566-8463-4c4e2932e6a0" providerId="ADAL" clId="{D8D1DC77-5016-456B-AD3A-CD0F95761CAE}" dt="2025-01-28T10:00:45.840" v="1" actId="478"/>
          <ac:picMkLst>
            <pc:docMk/>
            <pc:sldMk cId="2160542280" sldId="264"/>
            <ac:picMk id="5" creationId="{895CB6EB-7662-6409-34C6-3AA6AFCD988F}"/>
          </ac:picMkLst>
        </pc:picChg>
      </pc:sldChg>
      <pc:sldChg chg="addSp delSp modSp add mod">
        <pc:chgData name="Prakash, Suriya" userId="8d055201-be04-4566-8463-4c4e2932e6a0" providerId="ADAL" clId="{D8D1DC77-5016-456B-AD3A-CD0F95761CAE}" dt="2025-01-28T10:01:36.942" v="29" actId="1076"/>
        <pc:sldMkLst>
          <pc:docMk/>
          <pc:sldMk cId="2737570515" sldId="265"/>
        </pc:sldMkLst>
        <pc:spChg chg="mod">
          <ac:chgData name="Prakash, Suriya" userId="8d055201-be04-4566-8463-4c4e2932e6a0" providerId="ADAL" clId="{D8D1DC77-5016-456B-AD3A-CD0F95761CAE}" dt="2025-01-28T10:01:33.775" v="27" actId="14100"/>
          <ac:spMkLst>
            <pc:docMk/>
            <pc:sldMk cId="2737570515" sldId="265"/>
            <ac:spMk id="2" creationId="{85C6C729-D3DE-4920-7D6A-4C3989480047}"/>
          </ac:spMkLst>
        </pc:spChg>
        <pc:picChg chg="del">
          <ac:chgData name="Prakash, Suriya" userId="8d055201-be04-4566-8463-4c4e2932e6a0" providerId="ADAL" clId="{D8D1DC77-5016-456B-AD3A-CD0F95761CAE}" dt="2025-01-28T10:01:15.871" v="21" actId="478"/>
          <ac:picMkLst>
            <pc:docMk/>
            <pc:sldMk cId="2737570515" sldId="265"/>
            <ac:picMk id="4" creationId="{98A1861B-E1C9-87EA-E678-FFAF4D1AF26D}"/>
          </ac:picMkLst>
        </pc:picChg>
        <pc:picChg chg="add mod">
          <ac:chgData name="Prakash, Suriya" userId="8d055201-be04-4566-8463-4c4e2932e6a0" providerId="ADAL" clId="{D8D1DC77-5016-456B-AD3A-CD0F95761CAE}" dt="2025-01-28T10:01:36.942" v="29" actId="1076"/>
          <ac:picMkLst>
            <pc:docMk/>
            <pc:sldMk cId="2737570515" sldId="265"/>
            <ac:picMk id="5" creationId="{FD0932EC-9F01-C4DE-1969-18F22A5A6161}"/>
          </ac:picMkLst>
        </pc:picChg>
      </pc:sldChg>
      <pc:sldChg chg="addSp delSp modSp add mod">
        <pc:chgData name="Prakash, Suriya" userId="8d055201-be04-4566-8463-4c4e2932e6a0" providerId="ADAL" clId="{D8D1DC77-5016-456B-AD3A-CD0F95761CAE}" dt="2025-01-28T10:05:20.414" v="166" actId="14100"/>
        <pc:sldMkLst>
          <pc:docMk/>
          <pc:sldMk cId="107957504" sldId="266"/>
        </pc:sldMkLst>
        <pc:spChg chg="mod">
          <ac:chgData name="Prakash, Suriya" userId="8d055201-be04-4566-8463-4c4e2932e6a0" providerId="ADAL" clId="{D8D1DC77-5016-456B-AD3A-CD0F95761CAE}" dt="2025-01-28T10:02:40.245" v="49" actId="20577"/>
          <ac:spMkLst>
            <pc:docMk/>
            <pc:sldMk cId="107957504" sldId="266"/>
            <ac:spMk id="2" creationId="{B954540A-40EE-704F-7779-549B564D7A8D}"/>
          </ac:spMkLst>
        </pc:spChg>
        <pc:spChg chg="add mod">
          <ac:chgData name="Prakash, Suriya" userId="8d055201-be04-4566-8463-4c4e2932e6a0" providerId="ADAL" clId="{D8D1DC77-5016-456B-AD3A-CD0F95761CAE}" dt="2025-01-28T10:03:42.608" v="103" actId="1036"/>
          <ac:spMkLst>
            <pc:docMk/>
            <pc:sldMk cId="107957504" sldId="266"/>
            <ac:spMk id="6" creationId="{AA6556CB-DC1B-7146-EAAA-74596408B139}"/>
          </ac:spMkLst>
        </pc:spChg>
        <pc:spChg chg="add mod">
          <ac:chgData name="Prakash, Suriya" userId="8d055201-be04-4566-8463-4c4e2932e6a0" providerId="ADAL" clId="{D8D1DC77-5016-456B-AD3A-CD0F95761CAE}" dt="2025-01-28T10:04:12.445" v="120" actId="1076"/>
          <ac:spMkLst>
            <pc:docMk/>
            <pc:sldMk cId="107957504" sldId="266"/>
            <ac:spMk id="7" creationId="{6F7C7C18-60DE-C7EC-8CD1-5AFC770CD757}"/>
          </ac:spMkLst>
        </pc:spChg>
        <pc:spChg chg="add mod">
          <ac:chgData name="Prakash, Suriya" userId="8d055201-be04-4566-8463-4c4e2932e6a0" providerId="ADAL" clId="{D8D1DC77-5016-456B-AD3A-CD0F95761CAE}" dt="2025-01-28T10:04:22.893" v="144" actId="20577"/>
          <ac:spMkLst>
            <pc:docMk/>
            <pc:sldMk cId="107957504" sldId="266"/>
            <ac:spMk id="8" creationId="{F911B0A6-0A11-7E62-EAF8-3CE80EF6658B}"/>
          </ac:spMkLst>
        </pc:spChg>
        <pc:spChg chg="add mod">
          <ac:chgData name="Prakash, Suriya" userId="8d055201-be04-4566-8463-4c4e2932e6a0" providerId="ADAL" clId="{D8D1DC77-5016-456B-AD3A-CD0F95761CAE}" dt="2025-01-28T10:04:29.099" v="154" actId="20577"/>
          <ac:spMkLst>
            <pc:docMk/>
            <pc:sldMk cId="107957504" sldId="266"/>
            <ac:spMk id="9" creationId="{EF6D5D38-80E5-0A21-02AF-AC36782C90FA}"/>
          </ac:spMkLst>
        </pc:spChg>
        <pc:picChg chg="add mod modCrop">
          <ac:chgData name="Prakash, Suriya" userId="8d055201-be04-4566-8463-4c4e2932e6a0" providerId="ADAL" clId="{D8D1DC77-5016-456B-AD3A-CD0F95761CAE}" dt="2025-01-28T10:03:00.047" v="56" actId="1076"/>
          <ac:picMkLst>
            <pc:docMk/>
            <pc:sldMk cId="107957504" sldId="266"/>
            <ac:picMk id="4" creationId="{09F74435-E02F-9BB5-2BCD-A857B1027E60}"/>
          </ac:picMkLst>
        </pc:picChg>
        <pc:picChg chg="del">
          <ac:chgData name="Prakash, Suriya" userId="8d055201-be04-4566-8463-4c4e2932e6a0" providerId="ADAL" clId="{D8D1DC77-5016-456B-AD3A-CD0F95761CAE}" dt="2025-01-28T10:02:33.251" v="34" actId="478"/>
          <ac:picMkLst>
            <pc:docMk/>
            <pc:sldMk cId="107957504" sldId="266"/>
            <ac:picMk id="5" creationId="{E1A2FDC7-60D1-8514-4E76-167FD4069CDC}"/>
          </ac:picMkLst>
        </pc:picChg>
        <pc:cxnChg chg="add mod">
          <ac:chgData name="Prakash, Suriya" userId="8d055201-be04-4566-8463-4c4e2932e6a0" providerId="ADAL" clId="{D8D1DC77-5016-456B-AD3A-CD0F95761CAE}" dt="2025-01-28T10:04:49.019" v="157" actId="14100"/>
          <ac:cxnSpMkLst>
            <pc:docMk/>
            <pc:sldMk cId="107957504" sldId="266"/>
            <ac:cxnSpMk id="10" creationId="{21233D53-1973-AA69-B38F-89E953CC5C01}"/>
          </ac:cxnSpMkLst>
        </pc:cxnChg>
        <pc:cxnChg chg="add mod">
          <ac:chgData name="Prakash, Suriya" userId="8d055201-be04-4566-8463-4c4e2932e6a0" providerId="ADAL" clId="{D8D1DC77-5016-456B-AD3A-CD0F95761CAE}" dt="2025-01-28T10:04:58.251" v="160" actId="14100"/>
          <ac:cxnSpMkLst>
            <pc:docMk/>
            <pc:sldMk cId="107957504" sldId="266"/>
            <ac:cxnSpMk id="12" creationId="{2FC3BC81-91C7-7D03-0123-3DF2569493C2}"/>
          </ac:cxnSpMkLst>
        </pc:cxnChg>
        <pc:cxnChg chg="add mod">
          <ac:chgData name="Prakash, Suriya" userId="8d055201-be04-4566-8463-4c4e2932e6a0" providerId="ADAL" clId="{D8D1DC77-5016-456B-AD3A-CD0F95761CAE}" dt="2025-01-28T10:05:07.702" v="163" actId="14100"/>
          <ac:cxnSpMkLst>
            <pc:docMk/>
            <pc:sldMk cId="107957504" sldId="266"/>
            <ac:cxnSpMk id="15" creationId="{99833650-6076-2FB7-693A-327C30865778}"/>
          </ac:cxnSpMkLst>
        </pc:cxnChg>
        <pc:cxnChg chg="add mod">
          <ac:chgData name="Prakash, Suriya" userId="8d055201-be04-4566-8463-4c4e2932e6a0" providerId="ADAL" clId="{D8D1DC77-5016-456B-AD3A-CD0F95761CAE}" dt="2025-01-28T10:05:20.414" v="166" actId="14100"/>
          <ac:cxnSpMkLst>
            <pc:docMk/>
            <pc:sldMk cId="107957504" sldId="266"/>
            <ac:cxnSpMk id="18" creationId="{190FD524-2BBF-BD3C-12CB-2FD00094B4FC}"/>
          </ac:cxnSpMkLst>
        </pc:cxnChg>
      </pc:sldChg>
      <pc:sldChg chg="addSp delSp modSp add mod">
        <pc:chgData name="Prakash, Suriya" userId="8d055201-be04-4566-8463-4c4e2932e6a0" providerId="ADAL" clId="{D8D1DC77-5016-456B-AD3A-CD0F95761CAE}" dt="2025-01-28T10:07:51.346" v="227" actId="14100"/>
        <pc:sldMkLst>
          <pc:docMk/>
          <pc:sldMk cId="2045748647" sldId="267"/>
        </pc:sldMkLst>
        <pc:spChg chg="add del mod">
          <ac:chgData name="Prakash, Suriya" userId="8d055201-be04-4566-8463-4c4e2932e6a0" providerId="ADAL" clId="{D8D1DC77-5016-456B-AD3A-CD0F95761CAE}" dt="2025-01-28T10:06:15.029" v="217" actId="20577"/>
          <ac:spMkLst>
            <pc:docMk/>
            <pc:sldMk cId="2045748647" sldId="267"/>
            <ac:spMk id="2" creationId="{C487D5B8-AC7E-79AB-CE8D-15CA39622F0B}"/>
          </ac:spMkLst>
        </pc:spChg>
        <pc:spChg chg="add del">
          <ac:chgData name="Prakash, Suriya" userId="8d055201-be04-4566-8463-4c4e2932e6a0" providerId="ADAL" clId="{D8D1DC77-5016-456B-AD3A-CD0F95761CAE}" dt="2025-01-28T10:05:57.725" v="175" actId="478"/>
          <ac:spMkLst>
            <pc:docMk/>
            <pc:sldMk cId="2045748647" sldId="267"/>
            <ac:spMk id="6" creationId="{733C22DB-B83A-AF0F-4591-AD3E4FF93915}"/>
          </ac:spMkLst>
        </pc:spChg>
        <pc:spChg chg="add del">
          <ac:chgData name="Prakash, Suriya" userId="8d055201-be04-4566-8463-4c4e2932e6a0" providerId="ADAL" clId="{D8D1DC77-5016-456B-AD3A-CD0F95761CAE}" dt="2025-01-28T10:05:56.208" v="174" actId="478"/>
          <ac:spMkLst>
            <pc:docMk/>
            <pc:sldMk cId="2045748647" sldId="267"/>
            <ac:spMk id="7" creationId="{6759DAE3-3364-6148-51EB-3F305FF3D2CE}"/>
          </ac:spMkLst>
        </pc:spChg>
        <pc:spChg chg="add del">
          <ac:chgData name="Prakash, Suriya" userId="8d055201-be04-4566-8463-4c4e2932e6a0" providerId="ADAL" clId="{D8D1DC77-5016-456B-AD3A-CD0F95761CAE}" dt="2025-01-28T10:05:50.462" v="172" actId="478"/>
          <ac:spMkLst>
            <pc:docMk/>
            <pc:sldMk cId="2045748647" sldId="267"/>
            <ac:spMk id="8" creationId="{7C4105C5-342A-DA24-502C-EC6403CF10D4}"/>
          </ac:spMkLst>
        </pc:spChg>
        <pc:spChg chg="add del">
          <ac:chgData name="Prakash, Suriya" userId="8d055201-be04-4566-8463-4c4e2932e6a0" providerId="ADAL" clId="{D8D1DC77-5016-456B-AD3A-CD0F95761CAE}" dt="2025-01-28T10:05:50.462" v="172" actId="478"/>
          <ac:spMkLst>
            <pc:docMk/>
            <pc:sldMk cId="2045748647" sldId="267"/>
            <ac:spMk id="9" creationId="{D87E5DFA-E910-4D6A-93DD-DA97F6F35818}"/>
          </ac:spMkLst>
        </pc:spChg>
        <pc:spChg chg="add del">
          <ac:chgData name="Prakash, Suriya" userId="8d055201-be04-4566-8463-4c4e2932e6a0" providerId="ADAL" clId="{D8D1DC77-5016-456B-AD3A-CD0F95761CAE}" dt="2025-01-28T10:05:41.434" v="169" actId="478"/>
          <ac:spMkLst>
            <pc:docMk/>
            <pc:sldMk cId="2045748647" sldId="267"/>
            <ac:spMk id="23" creationId="{E9626778-1FDF-4B7D-6354-25F3DFF719B7}"/>
          </ac:spMkLst>
        </pc:spChg>
        <pc:spChg chg="add del">
          <ac:chgData name="Prakash, Suriya" userId="8d055201-be04-4566-8463-4c4e2932e6a0" providerId="ADAL" clId="{D8D1DC77-5016-456B-AD3A-CD0F95761CAE}" dt="2025-01-28T10:05:41.434" v="169" actId="478"/>
          <ac:spMkLst>
            <pc:docMk/>
            <pc:sldMk cId="2045748647" sldId="267"/>
            <ac:spMk id="24" creationId="{45A68035-7B29-ECB5-B3B2-B0C3904F79DF}"/>
          </ac:spMkLst>
        </pc:spChg>
        <pc:picChg chg="add del">
          <ac:chgData name="Prakash, Suriya" userId="8d055201-be04-4566-8463-4c4e2932e6a0" providerId="ADAL" clId="{D8D1DC77-5016-456B-AD3A-CD0F95761CAE}" dt="2025-01-28T10:05:45.580" v="170" actId="478"/>
          <ac:picMkLst>
            <pc:docMk/>
            <pc:sldMk cId="2045748647" sldId="267"/>
            <ac:picMk id="4" creationId="{E77CE7D4-81AA-346E-9C74-2F1698B09680}"/>
          </ac:picMkLst>
        </pc:picChg>
        <pc:picChg chg="add mod">
          <ac:chgData name="Prakash, Suriya" userId="8d055201-be04-4566-8463-4c4e2932e6a0" providerId="ADAL" clId="{D8D1DC77-5016-456B-AD3A-CD0F95761CAE}" dt="2025-01-28T10:07:51.346" v="227" actId="14100"/>
          <ac:picMkLst>
            <pc:docMk/>
            <pc:sldMk cId="2045748647" sldId="267"/>
            <ac:picMk id="5" creationId="{39226B4D-AC37-F888-FAA1-F626AB854BB1}"/>
          </ac:picMkLst>
        </pc:picChg>
        <pc:picChg chg="add mod">
          <ac:chgData name="Prakash, Suriya" userId="8d055201-be04-4566-8463-4c4e2932e6a0" providerId="ADAL" clId="{D8D1DC77-5016-456B-AD3A-CD0F95761CAE}" dt="2025-01-28T10:07:47.084" v="225" actId="1076"/>
          <ac:picMkLst>
            <pc:docMk/>
            <pc:sldMk cId="2045748647" sldId="267"/>
            <ac:picMk id="13" creationId="{9C215276-AFA3-08B3-74C4-2D5C9AEEB817}"/>
          </ac:picMkLst>
        </pc:picChg>
        <pc:cxnChg chg="add del">
          <ac:chgData name="Prakash, Suriya" userId="8d055201-be04-4566-8463-4c4e2932e6a0" providerId="ADAL" clId="{D8D1DC77-5016-456B-AD3A-CD0F95761CAE}" dt="2025-01-28T10:05:52.302" v="173" actId="478"/>
          <ac:cxnSpMkLst>
            <pc:docMk/>
            <pc:sldMk cId="2045748647" sldId="267"/>
            <ac:cxnSpMk id="10" creationId="{5758F302-D3CD-BA5A-BAF8-BFC71F97AFB5}"/>
          </ac:cxnSpMkLst>
        </pc:cxnChg>
        <pc:cxnChg chg="add del">
          <ac:chgData name="Prakash, Suriya" userId="8d055201-be04-4566-8463-4c4e2932e6a0" providerId="ADAL" clId="{D8D1DC77-5016-456B-AD3A-CD0F95761CAE}" dt="2025-01-28T10:05:52.302" v="173" actId="478"/>
          <ac:cxnSpMkLst>
            <pc:docMk/>
            <pc:sldMk cId="2045748647" sldId="267"/>
            <ac:cxnSpMk id="12" creationId="{AC2E5D14-76A2-EE0A-1DDA-E12C4D4DF5DC}"/>
          </ac:cxnSpMkLst>
        </pc:cxnChg>
        <pc:cxnChg chg="add del">
          <ac:chgData name="Prakash, Suriya" userId="8d055201-be04-4566-8463-4c4e2932e6a0" providerId="ADAL" clId="{D8D1DC77-5016-456B-AD3A-CD0F95761CAE}" dt="2025-01-28T10:05:47.783" v="171" actId="478"/>
          <ac:cxnSpMkLst>
            <pc:docMk/>
            <pc:sldMk cId="2045748647" sldId="267"/>
            <ac:cxnSpMk id="15" creationId="{6778DA1E-1038-2862-1847-BC3BBA0F1558}"/>
          </ac:cxnSpMkLst>
        </pc:cxnChg>
        <pc:cxnChg chg="add del">
          <ac:chgData name="Prakash, Suriya" userId="8d055201-be04-4566-8463-4c4e2932e6a0" providerId="ADAL" clId="{D8D1DC77-5016-456B-AD3A-CD0F95761CAE}" dt="2025-01-28T10:05:47.783" v="171" actId="478"/>
          <ac:cxnSpMkLst>
            <pc:docMk/>
            <pc:sldMk cId="2045748647" sldId="267"/>
            <ac:cxnSpMk id="18" creationId="{1D17D13F-A729-BD0F-FC83-EBCAD725F4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46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69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0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1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10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0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7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8494C5-ED44-4EAD-9213-4FBAA4BB7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DC6F5-505A-D2CF-2FC0-F4CB08971324}"/>
              </a:ext>
            </a:extLst>
          </p:cNvPr>
          <p:cNvSpPr txBox="1"/>
          <p:nvPr/>
        </p:nvSpPr>
        <p:spPr>
          <a:xfrm>
            <a:off x="840565" y="1934692"/>
            <a:ext cx="10858550" cy="2575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1st station: Valve Plate, Spring, Filler Piece &amp; Clamping sleeve assembly</a:t>
            </a: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Product Name/No: AL Hand Primer Assembly/2447.222.126</a:t>
            </a: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6000" b="1" dirty="0"/>
              <a:t>Quality Inspection Software</a:t>
            </a:r>
            <a:endParaRPr lang="en-US" sz="6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43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BDBF2F-08E9-EDB2-F4AC-A17BCEFF0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9626778-1FDF-4B7D-6354-25F3DFF7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A68035-7B29-ECB5-B3B2-B0C3904F7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87D5B8-AC7E-79AB-CE8D-15CA39622F0B}"/>
              </a:ext>
            </a:extLst>
          </p:cNvPr>
          <p:cNvSpPr txBox="1"/>
          <p:nvPr/>
        </p:nvSpPr>
        <p:spPr>
          <a:xfrm>
            <a:off x="187634" y="0"/>
            <a:ext cx="3820162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000" b="1" dirty="0"/>
              <a:t>Quality Inspection Software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 and chart view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9226B4D-AC37-F888-FAA1-F626AB854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4" y="1414215"/>
            <a:ext cx="4427027" cy="42134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215276-AFA3-08B3-74C4-2D5C9AEE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53" y="758535"/>
            <a:ext cx="7128111" cy="437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4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4D88D40-7AF5-F08F-E50C-8F42FAC61C82}"/>
              </a:ext>
            </a:extLst>
          </p:cNvPr>
          <p:cNvSpPr txBox="1"/>
          <p:nvPr/>
        </p:nvSpPr>
        <p:spPr>
          <a:xfrm>
            <a:off x="4021879" y="3059668"/>
            <a:ext cx="382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1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A52C0-7630-DBDC-B135-7CF9FA88C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4ECCA3-FDFC-5AD3-1653-23E64637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29D186-664E-C843-5B34-21BCFE0DE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057CD-CFA9-E0A3-666C-5320B631598C}"/>
              </a:ext>
            </a:extLst>
          </p:cNvPr>
          <p:cNvSpPr txBox="1"/>
          <p:nvPr/>
        </p:nvSpPr>
        <p:spPr>
          <a:xfrm>
            <a:off x="220891" y="78732"/>
            <a:ext cx="2990114" cy="789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PAGES OVERVIEW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44299E-BF7E-1FA1-D3F7-052DF4FBFA99}"/>
              </a:ext>
            </a:extLst>
          </p:cNvPr>
          <p:cNvSpPr txBox="1"/>
          <p:nvPr/>
        </p:nvSpPr>
        <p:spPr>
          <a:xfrm>
            <a:off x="9483718" y="0"/>
            <a:ext cx="2260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1200" b="1" dirty="0"/>
              <a:t>Quality Inspection Software</a:t>
            </a:r>
            <a:endParaRPr lang="en-US" sz="12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5ECA1BE-0216-1D56-1516-2743E7A6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618" y="3993859"/>
            <a:ext cx="4252745" cy="265796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F39F8755-5067-5981-F22D-4EFFE4852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51" y="3663562"/>
            <a:ext cx="3240119" cy="276084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9504468-0D5F-DD49-2FBD-940725BBA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942" y="596140"/>
            <a:ext cx="2604167" cy="2146439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7B6C1F95-3B12-A607-E076-755204937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1" y="718664"/>
            <a:ext cx="3153555" cy="221488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1303A857-4AFB-F94C-02D5-6A10B0070C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603" y="4115422"/>
            <a:ext cx="2824644" cy="2146438"/>
          </a:xfrm>
          <a:prstGeom prst="rect">
            <a:avLst/>
          </a:prstGeom>
        </p:spPr>
      </p:pic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46B94A58-BC39-F04E-D71A-3D318B281F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43" y="283808"/>
            <a:ext cx="4599875" cy="2864141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B8D607-5830-80F9-1E41-02A067FAC0B2}"/>
              </a:ext>
            </a:extLst>
          </p:cNvPr>
          <p:cNvCxnSpPr>
            <a:cxnSpLocks/>
          </p:cNvCxnSpPr>
          <p:nvPr/>
        </p:nvCxnSpPr>
        <p:spPr>
          <a:xfrm flipH="1">
            <a:off x="3539507" y="1332689"/>
            <a:ext cx="1168680" cy="76512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1AC900C-C46E-F1F6-003A-C81B32BC0ED5}"/>
              </a:ext>
            </a:extLst>
          </p:cNvPr>
          <p:cNvCxnSpPr>
            <a:cxnSpLocks/>
          </p:cNvCxnSpPr>
          <p:nvPr/>
        </p:nvCxnSpPr>
        <p:spPr>
          <a:xfrm flipH="1">
            <a:off x="3112851" y="1566153"/>
            <a:ext cx="2324911" cy="222153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1B2D7CF-DC22-F165-E211-942E872AFDD1}"/>
              </a:ext>
            </a:extLst>
          </p:cNvPr>
          <p:cNvCxnSpPr>
            <a:cxnSpLocks/>
          </p:cNvCxnSpPr>
          <p:nvPr/>
        </p:nvCxnSpPr>
        <p:spPr>
          <a:xfrm flipH="1">
            <a:off x="6266406" y="1566153"/>
            <a:ext cx="61774" cy="241639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AE9CA0E-7A64-BA3E-8590-3BC3AC635BB0}"/>
              </a:ext>
            </a:extLst>
          </p:cNvPr>
          <p:cNvCxnSpPr>
            <a:cxnSpLocks/>
          </p:cNvCxnSpPr>
          <p:nvPr/>
        </p:nvCxnSpPr>
        <p:spPr>
          <a:xfrm>
            <a:off x="7081736" y="1669359"/>
            <a:ext cx="2461774" cy="220860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818694-0E81-ACB4-4A75-E953B0031044}"/>
              </a:ext>
            </a:extLst>
          </p:cNvPr>
          <p:cNvCxnSpPr>
            <a:cxnSpLocks/>
          </p:cNvCxnSpPr>
          <p:nvPr/>
        </p:nvCxnSpPr>
        <p:spPr>
          <a:xfrm>
            <a:off x="7782128" y="1332689"/>
            <a:ext cx="1584796" cy="87605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72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E843E8-A354-8063-36F5-A68A9CD78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4088A30-AC0C-28DF-9D0A-3ACEA0E18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E09EB1-611B-2617-9AFC-E8465979D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2A65A-572C-F3A4-A670-1E059B4CB1C6}"/>
              </a:ext>
            </a:extLst>
          </p:cNvPr>
          <p:cNvSpPr txBox="1"/>
          <p:nvPr/>
        </p:nvSpPr>
        <p:spPr>
          <a:xfrm>
            <a:off x="187634" y="0"/>
            <a:ext cx="4290848" cy="157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000" b="1" dirty="0"/>
              <a:t>Quality Inspection Software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 PAGE</a:t>
            </a: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81F6579-8ABD-018B-DA1E-C7189B063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164" y="1206471"/>
            <a:ext cx="8942978" cy="556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B52054-5159-4116-0EA8-7A7F3FEA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002FDE8-D1BB-F6F3-2E85-038136D0F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6815D3-AB94-BE4F-8469-A09DA9036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F5A60-F845-19DA-A4E7-6687B3628349}"/>
              </a:ext>
            </a:extLst>
          </p:cNvPr>
          <p:cNvSpPr txBox="1"/>
          <p:nvPr/>
        </p:nvSpPr>
        <p:spPr>
          <a:xfrm>
            <a:off x="187634" y="0"/>
            <a:ext cx="429084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000" b="1" dirty="0"/>
              <a:t>Quality Inspection Software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Line_Rejection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34FA318-7E9E-9403-6D7D-886C01078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27" y="762211"/>
            <a:ext cx="8338933" cy="58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1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AECB4-8F5B-5B0F-E5A4-2828CFCD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7A85FC-23CE-FF90-A6EE-4FF848176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D5596AB-CCD8-823B-1817-EC3F17D9D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BDE5CC-B491-B965-7E88-A6656EDB6E98}"/>
              </a:ext>
            </a:extLst>
          </p:cNvPr>
          <p:cNvSpPr txBox="1"/>
          <p:nvPr/>
        </p:nvSpPr>
        <p:spPr>
          <a:xfrm>
            <a:off x="187634" y="0"/>
            <a:ext cx="4290848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000" b="1" dirty="0"/>
              <a:t>Quality Inspection Software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Poka-yoke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07FBD25-733F-5337-EFF1-1B3EC5E1D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082" y="1251624"/>
            <a:ext cx="9583284" cy="56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80B950-4E28-5A50-F86B-E1237603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EC15889-302F-972D-DFA0-9294DE643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D6AFDC7-8298-7B05-888C-B8C7E3DB5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CDEC92-FC86-ABDE-1CCD-88ACC223C14E}"/>
              </a:ext>
            </a:extLst>
          </p:cNvPr>
          <p:cNvSpPr txBox="1"/>
          <p:nvPr/>
        </p:nvSpPr>
        <p:spPr>
          <a:xfrm>
            <a:off x="187634" y="0"/>
            <a:ext cx="6612000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000" b="1" dirty="0"/>
              <a:t>Quality Inspection Software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Secondary_Level_Maintainance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D5A07BA-F8C2-B41B-C356-A7282CA2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626" y="1456892"/>
            <a:ext cx="8641773" cy="540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3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41A96-66D4-A870-9FF1-6E69BDB3D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B42E4BB-23BC-CAEC-BBF4-51133615D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4026E7-E2BB-8657-9585-824091830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1CE29B-27C6-DADF-9EC0-74AE2546FA01}"/>
              </a:ext>
            </a:extLst>
          </p:cNvPr>
          <p:cNvSpPr txBox="1"/>
          <p:nvPr/>
        </p:nvSpPr>
        <p:spPr>
          <a:xfrm>
            <a:off x="187634" y="0"/>
            <a:ext cx="4666757" cy="1251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000" b="1" dirty="0"/>
              <a:t>Quality Inspection Software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Setup_approval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534469-C598-BB7A-2FE3-0A61629DF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409" y="1251624"/>
            <a:ext cx="6579634" cy="560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4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4A291A-79DD-FA51-1AF3-D9DEB30F5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C7D1FAF-8A18-421B-0668-234BCC144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D9808A-ACAD-2706-BCFD-8936263B1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6C729-D3DE-4920-7D6A-4C3989480047}"/>
              </a:ext>
            </a:extLst>
          </p:cNvPr>
          <p:cNvSpPr txBox="1"/>
          <p:nvPr/>
        </p:nvSpPr>
        <p:spPr>
          <a:xfrm>
            <a:off x="187634" y="0"/>
            <a:ext cx="3820162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000" b="1" dirty="0"/>
              <a:t>Quality Inspection Software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Tool_Monitoring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0932EC-9F01-C4DE-1969-18F22A5A6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79" y="0"/>
            <a:ext cx="76804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57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399B8-6B52-AD83-76B8-D763B75F6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42FA43-E9FD-0326-5C59-642A2818F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AC2456-95BC-4C70-242F-5BB390B3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82" cy="4213412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54540A-40EE-704F-7779-549B564D7A8D}"/>
              </a:ext>
            </a:extLst>
          </p:cNvPr>
          <p:cNvSpPr txBox="1"/>
          <p:nvPr/>
        </p:nvSpPr>
        <p:spPr>
          <a:xfrm>
            <a:off x="187634" y="0"/>
            <a:ext cx="3820162" cy="125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375"/>
              </a:spcBef>
              <a:spcAft>
                <a:spcPts val="375"/>
              </a:spcAft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000" b="1" dirty="0"/>
              <a:t>Quality Inspection Software</a:t>
            </a:r>
            <a:endParaRPr lang="en-US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>
              <a:spcBef>
                <a:spcPts val="375"/>
              </a:spcBef>
              <a:spcAft>
                <a:spcPts val="375"/>
              </a:spcAft>
            </a:pP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Page Function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9F74435-E02F-9BB5-2BCD-A857B1027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72"/>
          <a:stretch/>
        </p:blipFill>
        <p:spPr>
          <a:xfrm>
            <a:off x="1928369" y="1589809"/>
            <a:ext cx="8673223" cy="4213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556CB-DC1B-7146-EAAA-74596408B139}"/>
              </a:ext>
            </a:extLst>
          </p:cNvPr>
          <p:cNvSpPr txBox="1"/>
          <p:nvPr/>
        </p:nvSpPr>
        <p:spPr>
          <a:xfrm>
            <a:off x="-17" y="2748893"/>
            <a:ext cx="159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Date  &amp; Time option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C7C18-60DE-C7EC-8CD1-5AFC770CD757}"/>
              </a:ext>
            </a:extLst>
          </p:cNvPr>
          <p:cNvSpPr txBox="1"/>
          <p:nvPr/>
        </p:nvSpPr>
        <p:spPr>
          <a:xfrm>
            <a:off x="168963" y="1812114"/>
            <a:ext cx="15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Go to Home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11B0A6-0A11-7E62-EAF8-3CE80EF6658B}"/>
              </a:ext>
            </a:extLst>
          </p:cNvPr>
          <p:cNvSpPr txBox="1"/>
          <p:nvPr/>
        </p:nvSpPr>
        <p:spPr>
          <a:xfrm>
            <a:off x="4007796" y="5981665"/>
            <a:ext cx="1590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SAVE Data to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6D5D38-80E5-0A21-02AF-AC36782C90FA}"/>
              </a:ext>
            </a:extLst>
          </p:cNvPr>
          <p:cNvSpPr txBox="1"/>
          <p:nvPr/>
        </p:nvSpPr>
        <p:spPr>
          <a:xfrm>
            <a:off x="7304685" y="5981665"/>
            <a:ext cx="1590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Clear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233D53-1973-AA69-B38F-89E953CC5C01}"/>
              </a:ext>
            </a:extLst>
          </p:cNvPr>
          <p:cNvCxnSpPr>
            <a:cxnSpLocks/>
          </p:cNvCxnSpPr>
          <p:nvPr/>
        </p:nvCxnSpPr>
        <p:spPr>
          <a:xfrm flipH="1" flipV="1">
            <a:off x="1590408" y="1996780"/>
            <a:ext cx="929056" cy="21119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C3BC81-91C7-7D03-0123-3DF2569493C2}"/>
              </a:ext>
            </a:extLst>
          </p:cNvPr>
          <p:cNvCxnSpPr>
            <a:cxnSpLocks/>
          </p:cNvCxnSpPr>
          <p:nvPr/>
        </p:nvCxnSpPr>
        <p:spPr>
          <a:xfrm flipH="1">
            <a:off x="1344021" y="2934634"/>
            <a:ext cx="753328" cy="137424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833650-6076-2FB7-693A-327C30865778}"/>
              </a:ext>
            </a:extLst>
          </p:cNvPr>
          <p:cNvCxnSpPr>
            <a:cxnSpLocks/>
          </p:cNvCxnSpPr>
          <p:nvPr/>
        </p:nvCxnSpPr>
        <p:spPr>
          <a:xfrm flipH="1">
            <a:off x="4319081" y="5535038"/>
            <a:ext cx="1328896" cy="41301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0FD524-2BBF-BD3C-12CB-2FD00094B4FC}"/>
              </a:ext>
            </a:extLst>
          </p:cNvPr>
          <p:cNvCxnSpPr>
            <a:cxnSpLocks/>
          </p:cNvCxnSpPr>
          <p:nvPr/>
        </p:nvCxnSpPr>
        <p:spPr>
          <a:xfrm>
            <a:off x="6877455" y="5582296"/>
            <a:ext cx="622571" cy="54419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57504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Modern Love</vt:lpstr>
      <vt:lpstr>BohemianVTI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Prakash, Suriya</dc:creator>
  <cp:lastModifiedBy>Prakash, Suriya</cp:lastModifiedBy>
  <cp:revision>1</cp:revision>
  <dcterms:created xsi:type="dcterms:W3CDTF">2025-01-28T09:45:39Z</dcterms:created>
  <dcterms:modified xsi:type="dcterms:W3CDTF">2025-01-28T10:08:16Z</dcterms:modified>
</cp:coreProperties>
</file>