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51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72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72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0805252369390428E-2"/>
          <c:y val="1.7272074481255881E-2"/>
          <c:w val="0.85082454030421995"/>
          <c:h val="0.735036398752042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6C-4A69-84DF-90B6B3FDD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6.1320264408670666E-2"/>
          <c:w val="0.7970593175853018"/>
          <c:h val="0.770873352754347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4-4254-A33F-9559063EA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7B-4680-BCEA-916210CC3D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2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2.6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4.3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8.3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6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7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9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1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2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4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7870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168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31898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3226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99640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00719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12212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15437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18869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39726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3467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127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9257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0783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431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5813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9127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2650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80380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  <p:sldLayoutId id="2147484529" r:id="rId12"/>
    <p:sldLayoutId id="2147484530" r:id="rId13"/>
    <p:sldLayoutId id="2147484531" r:id="rId14"/>
    <p:sldLayoutId id="2147484532" r:id="rId15"/>
    <p:sldLayoutId id="2147484533" r:id="rId16"/>
    <p:sldLayoutId id="2147484534" r:id="rId17"/>
    <p:sldLayoutId id="2147484535" r:id="rId18"/>
  </p:sldLayoutIdLst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3" Type="http://schemas.openxmlformats.org/officeDocument/2006/relationships/image" Target="../media/image6.png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2.xml"/><Relationship Id="rId11" Type="http://schemas.openxmlformats.org/officeDocument/2006/relationships/customXml" Target="../ink/ink7.xml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customXml" Target="../ink/ink6.xml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66725" y="433754"/>
            <a:ext cx="9982200" cy="100155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859362-7D2C-EF10-0248-5296409F44BE}"/>
                  </a:ext>
                </a:extLst>
              </p14:cNvPr>
              <p14:cNvContentPartPr/>
              <p14:nvPr/>
            </p14:nvContentPartPr>
            <p14:xfrm>
              <a:off x="4301040" y="162564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859362-7D2C-EF10-0248-5296409F44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7040" y="15176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A5EEE5-D32F-66FD-BE10-4F4247027C52}"/>
                  </a:ext>
                </a:extLst>
              </p14:cNvPr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A5EEE5-D32F-66FD-BE10-4F4247027C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5200" y="1534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D9C3FC3-544C-62AC-8014-61B29A9527EB}"/>
                  </a:ext>
                </a:extLst>
              </p14:cNvPr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D9C3FC3-544C-62AC-8014-61B29A9527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5200" y="1534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E103F65-D361-25A8-B75C-CBC06B8E6AE9}"/>
                  </a:ext>
                </a:extLst>
              </p14:cNvPr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E103F65-D361-25A8-B75C-CBC06B8E6A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6680" y="1525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92B8989-6229-4AB4-DEE3-954A19E913C7}"/>
                  </a:ext>
                </a:extLst>
              </p14:cNvPr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92B8989-6229-4AB4-DEE3-954A19E913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6680" y="1525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FBA529B-170F-AAA4-3E53-5EC4AD628386}"/>
                  </a:ext>
                </a:extLst>
              </p14:cNvPr>
              <p14:cNvContentPartPr/>
              <p14:nvPr/>
            </p14:nvContentPartPr>
            <p14:xfrm>
              <a:off x="4681920" y="207420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FBA529B-170F-AAA4-3E53-5EC4AD6283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8280" y="1966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2E99A9F-5C67-804D-1BBD-5493CA813355}"/>
                  </a:ext>
                </a:extLst>
              </p14:cNvPr>
              <p14:cNvContentPartPr/>
              <p14:nvPr/>
            </p14:nvContentPartPr>
            <p14:xfrm>
              <a:off x="4690560" y="248892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2E99A9F-5C67-804D-1BBD-5493CA8133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6560" y="23812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AA30A9-3990-B738-57ED-A3B6E9C6A32D}"/>
                  </a:ext>
                </a:extLst>
              </p14:cNvPr>
              <p14:cNvContentPartPr/>
              <p14:nvPr/>
            </p14:nvContentPartPr>
            <p14:xfrm>
              <a:off x="4216080" y="209112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AA30A9-3990-B738-57ED-A3B6E9C6A3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2440" y="19831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C186E8C-D8AA-F646-1F2D-FB6585B6CDF5}"/>
                  </a:ext>
                </a:extLst>
              </p14:cNvPr>
              <p14:cNvContentPartPr/>
              <p14:nvPr/>
            </p14:nvContentPartPr>
            <p14:xfrm>
              <a:off x="5105280" y="213360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C186E8C-D8AA-F646-1F2D-FB6585B6CD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1640" y="20256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1892E4D-F19F-85E0-D76C-9131CD284197}"/>
                  </a:ext>
                </a:extLst>
              </p14:cNvPr>
              <p14:cNvContentPartPr/>
              <p14:nvPr/>
            </p14:nvContentPartPr>
            <p14:xfrm>
              <a:off x="1439400" y="178620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1892E4D-F19F-85E0-D76C-9131CD2841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85400" y="1678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63FE9ED-D3E5-8A93-C533-3F7AF205B0D3}"/>
                  </a:ext>
                </a:extLst>
              </p14:cNvPr>
              <p14:cNvContentPartPr/>
              <p14:nvPr/>
            </p14:nvContentPartPr>
            <p14:xfrm>
              <a:off x="1625160" y="177792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63FE9ED-D3E5-8A93-C533-3F7AF205B0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71520" y="1669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E42116C-CD9C-77C4-E499-04C23AA697F3}"/>
                  </a:ext>
                </a:extLst>
              </p14:cNvPr>
              <p14:cNvContentPartPr/>
              <p14:nvPr/>
            </p14:nvContentPartPr>
            <p14:xfrm>
              <a:off x="4249920" y="247236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E42116C-CD9C-77C4-E499-04C23AA697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96280" y="236436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5840D49-19B5-0054-0B9F-ADD6C76381C0}"/>
              </a:ext>
            </a:extLst>
          </p:cNvPr>
          <p:cNvSpPr txBox="1"/>
          <p:nvPr/>
        </p:nvSpPr>
        <p:spPr>
          <a:xfrm>
            <a:off x="3200400" y="3023829"/>
            <a:ext cx="66960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STUDENT NAME:SURYIA PRAKASH.S</a:t>
            </a:r>
          </a:p>
          <a:p>
            <a:r>
              <a:rPr lang="en-US" sz="2000" dirty="0"/>
              <a:t>REGISTER NO:2213111036049</a:t>
            </a:r>
          </a:p>
          <a:p>
            <a:r>
              <a:rPr lang="en-US" sz="2000" dirty="0"/>
              <a:t>NM ID: 31B0D58F4A2823C9A81474171C7C4A5F</a:t>
            </a:r>
          </a:p>
          <a:p>
            <a:r>
              <a:rPr lang="en-US" sz="2000" dirty="0"/>
              <a:t>DEPARTMENT: B.COM (GENERAL).</a:t>
            </a:r>
          </a:p>
          <a:p>
            <a:r>
              <a:rPr lang="en-US" sz="2000" dirty="0"/>
              <a:t>COLLEGE: GOVERNMENT ARTS AND SCIENCE COLLEGE NANDANAM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519B6-4532-72BD-0143-F93619CA20FA}"/>
              </a:ext>
            </a:extLst>
          </p:cNvPr>
          <p:cNvSpPr txBox="1"/>
          <p:nvPr/>
        </p:nvSpPr>
        <p:spPr>
          <a:xfrm>
            <a:off x="1666875" y="1371600"/>
            <a:ext cx="6324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Using the charts and graphs.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Collection of data from Kaggle.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Cleaning unwanted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analysis.(gender and department analysis)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Use of various techniques from excel (conditional formatting, sorting, filtering, table, pivot table, pivot charts, slicers etc,…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Finding the results.</a:t>
            </a:r>
          </a:p>
          <a:p>
            <a:pPr>
              <a:buClr>
                <a:schemeClr val="tx1"/>
              </a:buClr>
            </a:pPr>
            <a:endParaRPr lang="en-IN" dirty="0"/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363011"/>
              </p:ext>
            </p:extLst>
          </p:nvPr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96095B-799F-424F-DA58-A1F526C47F2D}"/>
              </a:ext>
            </a:extLst>
          </p:cNvPr>
          <p:cNvSpPr txBox="1"/>
          <p:nvPr/>
        </p:nvSpPr>
        <p:spPr>
          <a:xfrm>
            <a:off x="2733674" y="5513368"/>
            <a:ext cx="6638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employees in sales department of the company.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905135"/>
              </p:ext>
            </p:extLst>
          </p:nvPr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738F49-0DA0-8A9E-496A-B0879BC6127E}"/>
              </a:ext>
            </a:extLst>
          </p:cNvPr>
          <p:cNvSpPr txBox="1"/>
          <p:nvPr/>
        </p:nvSpPr>
        <p:spPr>
          <a:xfrm>
            <a:off x="2133600" y="5638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female employees in the marketing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78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514837"/>
              </p:ext>
            </p:extLst>
          </p:nvPr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B4B6D3-9645-B4FC-6347-3AF378F066E5}"/>
              </a:ext>
            </a:extLst>
          </p:cNvPr>
          <p:cNvSpPr txBox="1"/>
          <p:nvPr/>
        </p:nvSpPr>
        <p:spPr>
          <a:xfrm>
            <a:off x="2590800" y="55626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and female candidates in product management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6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0803-606A-D212-AE0A-9A757BF25CE1}"/>
              </a:ext>
            </a:extLst>
          </p:cNvPr>
          <p:cNvSpPr txBox="1"/>
          <p:nvPr/>
        </p:nvSpPr>
        <p:spPr>
          <a:xfrm>
            <a:off x="762000" y="1905000"/>
            <a:ext cx="96078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Finally I here by conclude that in my project the following outcomes:</a:t>
            </a:r>
          </a:p>
          <a:p>
            <a:pPr algn="just"/>
            <a:r>
              <a:rPr lang="en-IN" sz="2800" dirty="0"/>
              <a:t>1.With my project we can find the total number of employees.</a:t>
            </a:r>
          </a:p>
          <a:p>
            <a:pPr algn="just"/>
            <a:r>
              <a:rPr lang="en-IN" sz="2800" dirty="0"/>
              <a:t>2.We can find the total number of male and female in the working population of the company.</a:t>
            </a:r>
          </a:p>
          <a:p>
            <a:pPr algn="just"/>
            <a:r>
              <a:rPr lang="en-IN" sz="2800" dirty="0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lang="en-IN" sz="2800" dirty="0"/>
              <a:t>4.With all this the company find the requirement of employees in the organisation and recruit according to that.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lang="en-IN" sz="4250" spc="20" dirty="0"/>
              <a:t>M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798896-5DFA-DEAD-5228-6F2A49566359}"/>
              </a:ext>
            </a:extLst>
          </p:cNvPr>
          <p:cNvSpPr txBox="1"/>
          <p:nvPr/>
        </p:nvSpPr>
        <p:spPr>
          <a:xfrm>
            <a:off x="1219200" y="2362200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To know the total working population.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working  male and  female.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department in the company.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175F7C-6258-A74B-5BA1-7BAD6ACCE439}"/>
              </a:ext>
            </a:extLst>
          </p:cNvPr>
          <p:cNvSpPr txBox="1"/>
          <p:nvPr/>
        </p:nvSpPr>
        <p:spPr>
          <a:xfrm>
            <a:off x="1371600" y="2362200"/>
            <a:ext cx="53244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1.Management of the company</a:t>
            </a:r>
          </a:p>
          <a:p>
            <a:r>
              <a:rPr lang="en-IN" sz="3200" dirty="0"/>
              <a:t>2.Employees</a:t>
            </a:r>
          </a:p>
          <a:p>
            <a:r>
              <a:rPr lang="en-IN" sz="3200" dirty="0"/>
              <a:t>3.Researchers </a:t>
            </a:r>
          </a:p>
          <a:p>
            <a:r>
              <a:rPr lang="en-IN" sz="3200" dirty="0"/>
              <a:t>4.Statistical department </a:t>
            </a:r>
          </a:p>
          <a:p>
            <a:r>
              <a:rPr lang="en-IN" sz="3200" dirty="0"/>
              <a:t>5.Employers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11AC0B-42A8-7215-931E-C99541452A62}"/>
              </a:ext>
            </a:extLst>
          </p:cNvPr>
          <p:cNvSpPr txBox="1"/>
          <p:nvPr/>
        </p:nvSpPr>
        <p:spPr>
          <a:xfrm>
            <a:off x="3428999" y="2019301"/>
            <a:ext cx="76494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 have used various techniques in excel like </a:t>
            </a:r>
          </a:p>
          <a:p>
            <a:r>
              <a:rPr lang="en-IN" sz="3200" dirty="0"/>
              <a:t>1.Conditional formatting: for finding the null values.</a:t>
            </a:r>
          </a:p>
          <a:p>
            <a:r>
              <a:rPr lang="en-IN" sz="3200" dirty="0"/>
              <a:t>2.Table: to make look the data in presentable and neat manner.</a:t>
            </a:r>
          </a:p>
          <a:p>
            <a:r>
              <a:rPr lang="en-US" sz="3200" dirty="0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64CD4-4918-87C0-8854-9635C394CED6}"/>
              </a:ext>
            </a:extLst>
          </p:cNvPr>
          <p:cNvSpPr txBox="1"/>
          <p:nvPr/>
        </p:nvSpPr>
        <p:spPr>
          <a:xfrm>
            <a:off x="1905000" y="1981200"/>
            <a:ext cx="6629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 have  used the data which I is collected from Kaggle.com.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Various data which is been used in my project are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id: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Name: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Gender: alphabet.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Salary: numbers.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Start date: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type: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Work location: alphabets.</a:t>
            </a:r>
          </a:p>
          <a:p>
            <a:pPr lvl="1"/>
            <a:r>
              <a:rPr lang="en-IN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769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432</TotalTime>
  <Words>542</Words>
  <Application>Microsoft Office PowerPoint</Application>
  <PresentationFormat>Widescreen</PresentationFormat>
  <Paragraphs>83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Gothic</vt:lpstr>
      <vt:lpstr>Roboto</vt:lpstr>
      <vt:lpstr>Times New Roman</vt:lpstr>
      <vt:lpstr>Trebuchet MS</vt:lpstr>
      <vt:lpstr>Wingdings</vt:lpstr>
      <vt:lpstr>Wingdings 3</vt:lpstr>
      <vt:lpstr>Ion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vignesh T</cp:lastModifiedBy>
  <cp:revision>28</cp:revision>
  <dcterms:created xsi:type="dcterms:W3CDTF">2024-03-29T15:07:22Z</dcterms:created>
  <dcterms:modified xsi:type="dcterms:W3CDTF">2024-08-30T06:49:57Z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