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Suriya24008@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a:latin typeface="+mn-lt"/>
                <a:cs typeface="Times New Roman"/>
              </a:rPr>
              <a:t>SURIYA.E</a:t>
            </a: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2648</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Suriya24008@gmail.com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91 9361852668</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16</cp:revision>
  <dcterms:created xsi:type="dcterms:W3CDTF">2024-08-30T09:35:35Z</dcterms:created>
  <dcterms:modified xsi:type="dcterms:W3CDTF">2024-09-26T07:08:29Z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