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9D23-0690-482F-AECB-0364EF686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94EA-ABC9-46E8-909E-767D99753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68F1-83BB-44AB-8C21-6EC6FC7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B3AA-06FD-4953-AE70-6D4494D8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5D67-096A-49B5-A795-6013F679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6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CDC4-9968-4796-AEA7-2BB7C3F1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1405-93A8-41FD-A8A4-196B9D11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5BCE-B5CC-45B2-A44E-B5311794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4F81-CFE1-4376-851D-3EFF3C6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5A3A-B047-484A-BD7C-FFE403CC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39CBB-DD22-4B67-9B2C-9C141383B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669BE-9920-4EDB-AD4C-7BB405F3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5E27-6488-430A-8BAB-F425C8C7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666A-C777-4A36-A4AA-10D0A314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86B6-04B7-42E1-8014-E6CC850F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8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DD8F-8798-422C-95F8-85E785A3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612E-64F8-449F-8DE5-5432DC7F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83A3-3051-4FBF-B829-8CDF3BBB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7C79-C5F0-4CFF-92BB-284CC34A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BE87-05CB-4DC3-BB3B-AA0D5198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95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4EFD-4F14-4847-BF43-434A14EF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64FB4-6330-4E08-864F-C1565D6C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4C35-862D-4183-ADE5-6D54AC8A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6405-F812-4D7A-BBA9-4B28B4C1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AD39-A886-4AC0-99A3-026C78D0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2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43A0-5DD7-460F-BD2A-60EAA990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4D52-7128-4A8C-A704-8076F820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FC973-7BAE-4B5A-85E1-AD47CFE6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99084-2CC6-4719-9B9B-EAAB48D2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2860-63FC-4A6D-B94C-F843135C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DBCFF-4E67-41E2-AC21-571D2411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40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9BD8-CCB6-4851-863D-E9C0A30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3B2B-E28E-49C4-B81F-A71ACD8A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467D-720A-4317-AD87-379066C8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EA8D7-5D37-4B78-9681-DE310205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61DD3-DE0D-4D0E-B90E-BEE509E7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356C-80CC-43FF-9AE9-B4B14603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5D5CE-E6D3-43E2-B7E9-08124D6B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944FF-B1B5-41DC-9843-C9C5C315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57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C273-E05B-4E86-8A8D-AD9914BE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29FFA-B45D-437D-8B63-AE2E511C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BE343-8300-4331-92FF-246D11BF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304BA-912E-4136-BC75-0E3E63FF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53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2D075-159B-4B14-BBAE-7D76B8A0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BD342-92DC-47D9-8A47-44814163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11AD-0608-453E-8CA0-44EDE201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4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8FD2-899D-49F7-903A-F6FB589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EAF8-11D8-4AC5-AA48-1AAB86935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7FF9A-7928-4658-B453-90532EB1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569A0-632C-4D32-9BE9-4798CE96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A312-7ABA-4760-9D57-99C601E5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B3A9-5863-4963-B572-43BDD955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7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D7A-788F-4D90-9CAD-48E6F054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EF762-001F-4AEC-AD9B-CB30731AD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D4E35-2442-4C03-9828-BF5C1AA2F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63D2-96BF-4168-B67A-97A3509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3051-B072-4BE6-90F4-B1D199DA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CFE75-8012-46B1-ACA6-FED597FA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8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66CDC-D98C-41B0-8A40-D6B01FAC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12B0-A8E0-41BE-8A69-1BF79CB3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09BF-9EA7-489A-8C5D-DD2E34DB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BEA5-7C80-495B-8CF1-45521FD773C3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3427-14C0-43E9-B9EB-695E23151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ED02-D552-4755-BFD6-2D2E0EAA4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851C-C65D-464F-ABB1-AD0144DA0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2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learn.adafruit.com/downloads/pdf/led-backpack-displays-on-raspberry-pi-and-beaglebone-black.pdf" TargetMode="External"/><Relationship Id="rId2" Type="http://schemas.openxmlformats.org/officeDocument/2006/relationships/hyperlink" Target="https://learn.adafruit.com/adafruit-led-backpack/0-dot-56-seven-segment-backpack-assemb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zzmaker.com/raspberry-pi-and-an-8x8-led-matrix-using-c/" TargetMode="External"/><Relationship Id="rId5" Type="http://schemas.openxmlformats.org/officeDocument/2006/relationships/hyperlink" Target="https://www.element14.com/community/community/designcenter/single-board-computers/next-genbeaglebone/blog/2013/11/04/interfacing-beaglebone-black-with-adafruit-7-segment-led-display" TargetMode="External"/><Relationship Id="rId4" Type="http://schemas.openxmlformats.org/officeDocument/2006/relationships/hyperlink" Target="https://github.com/topics/ht16k3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2B6AB-7DC9-4E0A-9F86-D63761880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CA" sz="6600">
                <a:solidFill>
                  <a:srgbClr val="FFFFFF"/>
                </a:solidFill>
              </a:rPr>
              <a:t>IOT BASED LATTERBOX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5BE4F-DB37-42BE-9856-12E626828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CA" sz="1700"/>
              <a:t>TASK 4</a:t>
            </a:r>
          </a:p>
          <a:p>
            <a:pPr algn="l"/>
            <a:r>
              <a:rPr lang="en-CA" sz="1700"/>
              <a:t>BINDU</a:t>
            </a:r>
          </a:p>
          <a:p>
            <a:pPr algn="l"/>
            <a:r>
              <a:rPr lang="en-CA" sz="1700"/>
              <a:t>GROUP 10 </a:t>
            </a:r>
          </a:p>
        </p:txBody>
      </p:sp>
    </p:spTree>
    <p:extLst>
      <p:ext uri="{BB962C8B-B14F-4D97-AF65-F5344CB8AC3E}">
        <p14:creationId xmlns:p14="http://schemas.microsoft.com/office/powerpoint/2010/main" val="37234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836-12FB-41C2-A51C-8B98BEED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CA" b="1" i="1" dirty="0"/>
              <a:t>Cont</a:t>
            </a:r>
            <a:r>
              <a:rPr lang="en-CA" dirty="0"/>
              <a:t>..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DDD278-5648-41CE-AFB6-2622C1714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420"/>
            <a:ext cx="12191999" cy="5955325"/>
          </a:xfrm>
        </p:spPr>
      </p:pic>
    </p:spTree>
    <p:extLst>
      <p:ext uri="{BB962C8B-B14F-4D97-AF65-F5344CB8AC3E}">
        <p14:creationId xmlns:p14="http://schemas.microsoft.com/office/powerpoint/2010/main" val="38514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9F5A-D330-4896-914B-FA9A336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CA" b="1" i="1" dirty="0"/>
              <a:t>Cont..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F0B795-62EC-4422-948A-400F30432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370"/>
            <a:ext cx="12191999" cy="5898630"/>
          </a:xfrm>
        </p:spPr>
      </p:pic>
    </p:spTree>
    <p:extLst>
      <p:ext uri="{BB962C8B-B14F-4D97-AF65-F5344CB8AC3E}">
        <p14:creationId xmlns:p14="http://schemas.microsoft.com/office/powerpoint/2010/main" val="266697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E879-57B8-4B64-9C72-412C0F8D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CA" b="1" i="1" dirty="0"/>
              <a:t>Cont..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5CCB02-5A05-4E7C-93C3-1CC73A0CF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370"/>
            <a:ext cx="12191999" cy="5898629"/>
          </a:xfrm>
        </p:spPr>
      </p:pic>
    </p:spTree>
    <p:extLst>
      <p:ext uri="{BB962C8B-B14F-4D97-AF65-F5344CB8AC3E}">
        <p14:creationId xmlns:p14="http://schemas.microsoft.com/office/powerpoint/2010/main" val="215325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29BF-8B01-4560-BE0F-2B18AB34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137"/>
          </a:xfrm>
        </p:spPr>
        <p:txBody>
          <a:bodyPr/>
          <a:lstStyle/>
          <a:p>
            <a:r>
              <a:rPr lang="en-CA" b="1" i="1" dirty="0" err="1"/>
              <a:t>Cont</a:t>
            </a:r>
            <a:r>
              <a:rPr lang="en-CA" b="1" i="1" dirty="0"/>
              <a:t>…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629DFA-6121-4F5B-B86C-7B29C05F2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262"/>
            <a:ext cx="12191999" cy="5733738"/>
          </a:xfrm>
        </p:spPr>
      </p:pic>
    </p:spTree>
    <p:extLst>
      <p:ext uri="{BB962C8B-B14F-4D97-AF65-F5344CB8AC3E}">
        <p14:creationId xmlns:p14="http://schemas.microsoft.com/office/powerpoint/2010/main" val="334275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183D5-4ADA-4389-A552-1647CCB6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b="1" i="1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3D6B26-55F7-4014-A181-FBFBDC59F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Adafruit LED Backpacks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Adafruit.ca: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https://learn.adafruit.com/adafruit-led-backpack/0-dot-56-seven-segment-backpack-assembly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Adafruit.ca.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(n.d.). Retrieved from LED Backpack Displays on Raspberry Pi and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BeagleBone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https://cdn-learn.adafruit.com/downloads/pdf/led-backpack-displays-on-raspberry-pi-and-beaglebone-black.pdf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ht16k33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github.com: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https://github.com/topics/ht16k33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Interfacing 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BeagleBone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Black with Adafruit 7-segment LED display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www.element14.com/: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https://www.element14.com/community/community/designcenter/single-board-computers/next-genbeaglebone/blog/2013/11/04/interfacing-beaglebone-black-with-adafruit-7-segment-led-display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and an 8x8 LED Matrix, using C.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(n.d.). Retrieved from ozzmaker.com: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https://ozzmaker.com/raspberry-pi-and-an-8x8-led-matrix-using-c/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CA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2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43D9AE-9561-43CA-897C-9698EED6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INTERFACING 7 SEGMENT DISPLAY WITH BBB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C754-F2FC-4C91-992F-8B823741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CA" sz="2400"/>
              <a:t>This Adafruit 7 segment display comes with i2c backpack which limits the number of wires will we used in interfacing it.</a:t>
            </a:r>
          </a:p>
          <a:p>
            <a:endParaRPr lang="en-CA" sz="240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970EFF6F-E59E-4DFE-8625-3C04E58B2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FD50D0-1315-48C4-BB87-7646B049A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3E95F-11F0-4EF3-B911-EC4A265F0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4A5621C8-F0D7-4928-9BC5-B15B318AF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3F55EE6D-8E4E-47F0-B7BC-D45AECE4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C2EC5D6B-2D05-4DDF-9E09-8814EA492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F7890FC4-3706-4665-B92A-D37982414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29EAEC-4EE8-4823-BBB4-9012708C8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6831EF-A8F7-4231-80C3-06DABEE4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SOLDERING OF DISPLAY WITH BACKPACK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8587-1C6B-4B87-8FAC-49C4B9D8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5"/>
            <a:ext cx="3385635" cy="3363846"/>
          </a:xfrm>
        </p:spPr>
        <p:txBody>
          <a:bodyPr anchor="ctr">
            <a:normAutofit/>
          </a:bodyPr>
          <a:lstStyle/>
          <a:p>
            <a:r>
              <a:rPr lang="en-CA" sz="2000"/>
              <a:t>Before using this display it is required to be soldered with backpack otherwise it will not turn on or will fluctuate continuously.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7AB78DB-F3E3-4DDD-AF00-3FD8B288B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6" b="16450"/>
          <a:stretch/>
        </p:blipFill>
        <p:spPr>
          <a:xfrm>
            <a:off x="5276639" y="3455808"/>
            <a:ext cx="2650372" cy="1489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CF8A7-BD59-4CC5-95E6-45D84B220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5" r="1" b="24042"/>
          <a:stretch/>
        </p:blipFill>
        <p:spPr>
          <a:xfrm>
            <a:off x="8087032" y="3435179"/>
            <a:ext cx="2657430" cy="15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FAD9A-A4ED-4931-BA65-91754A7B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2"/>
            <a:ext cx="2608655" cy="35271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2C2C2C"/>
                </a:solidFill>
              </a:rPr>
              <a:t>PINOUT OF BBB</a:t>
            </a:r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47227-2FA7-47D4-B1C4-1E1F4B360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r="1434" b="-6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A2AC004-C1B8-4ADD-86CF-A4336329AA02}"/>
              </a:ext>
            </a:extLst>
          </p:cNvPr>
          <p:cNvSpPr/>
          <p:nvPr/>
        </p:nvSpPr>
        <p:spPr>
          <a:xfrm>
            <a:off x="3097150" y="3057993"/>
            <a:ext cx="965814" cy="8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4167FA-A557-433A-82A0-C51D464E17C8}"/>
              </a:ext>
            </a:extLst>
          </p:cNvPr>
          <p:cNvSpPr/>
          <p:nvPr/>
        </p:nvSpPr>
        <p:spPr>
          <a:xfrm>
            <a:off x="3097150" y="1753389"/>
            <a:ext cx="965814" cy="8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CFD62F-BCB1-49FF-A522-258D8B981A4B}"/>
              </a:ext>
            </a:extLst>
          </p:cNvPr>
          <p:cNvSpPr/>
          <p:nvPr/>
        </p:nvSpPr>
        <p:spPr>
          <a:xfrm>
            <a:off x="3097150" y="1554338"/>
            <a:ext cx="965814" cy="8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13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D01A2-609F-43EC-8508-065BD4A07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EE5B-90B2-467B-87AD-095EFD3A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 u="sng" dirty="0"/>
              <a:t>INPUT FROM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BC4D-D233-47A9-AD19-E693E68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 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Left 5">
            <a:extLst>
              <a:ext uri="{FF2B5EF4-FFF2-40B4-BE49-F238E27FC236}">
                <a16:creationId xmlns:a16="http://schemas.microsoft.com/office/drawing/2014/main" id="{EAFED497-248F-4B66-8C6B-795D116097F6}"/>
              </a:ext>
            </a:extLst>
          </p:cNvPr>
          <p:cNvSpPr/>
          <p:nvPr/>
        </p:nvSpPr>
        <p:spPr>
          <a:xfrm>
            <a:off x="2848131" y="5925959"/>
            <a:ext cx="1319135" cy="205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80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424-0716-4060-BE38-B9EBD1EE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CA" b="1" i="1" dirty="0"/>
              <a:t>COMMANDS TO WRITE &amp; INITIATE DISPLAY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AAF325-9298-4C44-979D-95F2ECA38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r="40057" b="34128"/>
          <a:stretch/>
        </p:blipFill>
        <p:spPr>
          <a:xfrm>
            <a:off x="0" y="1124262"/>
            <a:ext cx="12191999" cy="5733737"/>
          </a:xfrm>
        </p:spPr>
      </p:pic>
    </p:spTree>
    <p:extLst>
      <p:ext uri="{BB962C8B-B14F-4D97-AF65-F5344CB8AC3E}">
        <p14:creationId xmlns:p14="http://schemas.microsoft.com/office/powerpoint/2010/main" val="60016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3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37CDE-F957-4F5D-91E3-0A800596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1" dirty="0">
                <a:solidFill>
                  <a:srgbClr val="FFFFFF"/>
                </a:solidFill>
              </a:rPr>
              <a:t>HT16K33.c CODE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EC9065-9E9A-4682-8AC6-3E4CC1554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0" b="-2"/>
          <a:stretch/>
        </p:blipFill>
        <p:spPr>
          <a:xfrm>
            <a:off x="521644" y="484631"/>
            <a:ext cx="8087220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882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9DFD-4E81-46AC-8128-7C62215E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CA" b="1" i="1" dirty="0"/>
              <a:t>LETTER COUNTING DISPLAY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FF61D9-B607-43F4-9E61-DC8165B40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046"/>
            <a:ext cx="12191999" cy="5533953"/>
          </a:xfrm>
        </p:spPr>
      </p:pic>
    </p:spTree>
    <p:extLst>
      <p:ext uri="{BB962C8B-B14F-4D97-AF65-F5344CB8AC3E}">
        <p14:creationId xmlns:p14="http://schemas.microsoft.com/office/powerpoint/2010/main" val="156078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05CE-6293-4908-9B1A-A9DEF0EE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CA" b="1" i="1" dirty="0"/>
              <a:t>Cont..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7E5495-38DF-449B-BD44-95573A2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380"/>
            <a:ext cx="12191999" cy="5913620"/>
          </a:xfrm>
        </p:spPr>
      </p:pic>
    </p:spTree>
    <p:extLst>
      <p:ext uri="{BB962C8B-B14F-4D97-AF65-F5344CB8AC3E}">
        <p14:creationId xmlns:p14="http://schemas.microsoft.com/office/powerpoint/2010/main" val="377095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254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IOT BASED LATTERBOX</vt:lpstr>
      <vt:lpstr>INTERFACING 7 SEGMENT DISPLAY WITH BBB</vt:lpstr>
      <vt:lpstr>SOLDERING OF DISPLAY WITH BACKPACK</vt:lpstr>
      <vt:lpstr>PINOUT OF BBB</vt:lpstr>
      <vt:lpstr>INPUT FROM DISPLAY</vt:lpstr>
      <vt:lpstr>COMMANDS TO WRITE &amp; INITIATE DISPLAY</vt:lpstr>
      <vt:lpstr>HT16K33.c CODE</vt:lpstr>
      <vt:lpstr>LETTER COUNTING DISPLAY CODE</vt:lpstr>
      <vt:lpstr>Cont..</vt:lpstr>
      <vt:lpstr>Cont..</vt:lpstr>
      <vt:lpstr>Cont..</vt:lpstr>
      <vt:lpstr>Cont..</vt:lpstr>
      <vt:lpstr>Cont…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LATTERBOX</dc:title>
  <dc:creator>Tarunjeet Singh Bains</dc:creator>
  <cp:lastModifiedBy>Tarunjeet Singh Bains</cp:lastModifiedBy>
  <cp:revision>1</cp:revision>
  <dcterms:created xsi:type="dcterms:W3CDTF">2020-07-27T00:26:44Z</dcterms:created>
  <dcterms:modified xsi:type="dcterms:W3CDTF">2020-07-27T00:30:37Z</dcterms:modified>
</cp:coreProperties>
</file>