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75" r:id="rId1"/>
  </p:sldMasterIdLst>
  <p:notesMasterIdLst>
    <p:notesMasterId r:id="rId16"/>
  </p:notesMasterIdLst>
  <p:sldIdLst>
    <p:sldId id="256" r:id="rId2"/>
    <p:sldId id="290" r:id="rId3"/>
    <p:sldId id="283" r:id="rId4"/>
    <p:sldId id="259" r:id="rId5"/>
    <p:sldId id="284" r:id="rId6"/>
    <p:sldId id="279" r:id="rId7"/>
    <p:sldId id="285" r:id="rId8"/>
    <p:sldId id="270" r:id="rId9"/>
    <p:sldId id="287" r:id="rId10"/>
    <p:sldId id="266" r:id="rId11"/>
    <p:sldId id="288" r:id="rId12"/>
    <p:sldId id="281" r:id="rId13"/>
    <p:sldId id="286" r:id="rId14"/>
    <p:sldId id="28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9FA7"/>
    <a:srgbClr val="827350"/>
    <a:srgbClr val="8B7B56"/>
    <a:srgbClr val="E09C41"/>
    <a:srgbClr val="B132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6" autoAdjust="0"/>
    <p:restoredTop sz="94660"/>
  </p:normalViewPr>
  <p:slideViewPr>
    <p:cSldViewPr snapToGrid="0">
      <p:cViewPr varScale="1">
        <p:scale>
          <a:sx n="72" d="100"/>
          <a:sy n="72" d="100"/>
        </p:scale>
        <p:origin x="63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742C4E-6C04-4E57-8CAC-13336E9F295C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BA8A4DE-88C8-4169-924B-E060FBFB542A}">
      <dgm:prSet/>
      <dgm:spPr/>
      <dgm:t>
        <a:bodyPr/>
        <a:lstStyle/>
        <a:p>
          <a:r>
            <a:rPr lang="en-CA" dirty="0"/>
            <a:t>Beagle Bone Black runs on Linux operating system, so it is not limited to only one or two programming language.</a:t>
          </a:r>
          <a:endParaRPr lang="en-US" dirty="0"/>
        </a:p>
      </dgm:t>
    </dgm:pt>
    <dgm:pt modelId="{1936F395-9937-4E08-A92F-57426981C3EE}" type="parTrans" cxnId="{AB6CC6DC-0100-477D-AF02-7E5635FF039B}">
      <dgm:prSet/>
      <dgm:spPr/>
      <dgm:t>
        <a:bodyPr/>
        <a:lstStyle/>
        <a:p>
          <a:endParaRPr lang="en-US"/>
        </a:p>
      </dgm:t>
    </dgm:pt>
    <dgm:pt modelId="{DFBA1F0C-D3C7-447B-9F10-EE27CF3D63FE}" type="sibTrans" cxnId="{AB6CC6DC-0100-477D-AF02-7E5635FF039B}">
      <dgm:prSet/>
      <dgm:spPr/>
      <dgm:t>
        <a:bodyPr/>
        <a:lstStyle/>
        <a:p>
          <a:endParaRPr lang="en-US"/>
        </a:p>
      </dgm:t>
    </dgm:pt>
    <dgm:pt modelId="{A6F2B3DA-2A8E-4727-A541-32F03C5F9F5A}">
      <dgm:prSet/>
      <dgm:spPr/>
      <dgm:t>
        <a:bodyPr/>
        <a:lstStyle/>
        <a:p>
          <a:r>
            <a:rPr lang="en-CA" dirty="0"/>
            <a:t>It has required UART, SPI, I2C interface in addition </a:t>
          </a:r>
          <a:r>
            <a:rPr lang="en-CA" dirty="0" err="1"/>
            <a:t>withIt</a:t>
          </a:r>
          <a:r>
            <a:rPr lang="en-CA" dirty="0"/>
            <a:t> has required UART, SPI, I2C and easy interface with other microcontroller like Arduino , raspberry pi..</a:t>
          </a:r>
          <a:endParaRPr lang="en-US" dirty="0"/>
        </a:p>
      </dgm:t>
    </dgm:pt>
    <dgm:pt modelId="{732FAF75-07C7-4249-B90A-F2A5D28590D7}" type="parTrans" cxnId="{3A81B17B-FCCB-4888-A848-27749806CFEE}">
      <dgm:prSet/>
      <dgm:spPr/>
      <dgm:t>
        <a:bodyPr/>
        <a:lstStyle/>
        <a:p>
          <a:endParaRPr lang="en-US"/>
        </a:p>
      </dgm:t>
    </dgm:pt>
    <dgm:pt modelId="{066BB37D-0434-4323-8D0C-AB735BD59643}" type="sibTrans" cxnId="{3A81B17B-FCCB-4888-A848-27749806CFEE}">
      <dgm:prSet/>
      <dgm:spPr/>
      <dgm:t>
        <a:bodyPr/>
        <a:lstStyle/>
        <a:p>
          <a:endParaRPr lang="en-US"/>
        </a:p>
      </dgm:t>
    </dgm:pt>
    <dgm:pt modelId="{F3BAE40D-CAEC-4A57-9A42-F8B41B64C220}" type="pres">
      <dgm:prSet presAssocID="{20742C4E-6C04-4E57-8CAC-13336E9F295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5C2D2AB-B3D2-4699-B9CF-27B6522E19FC}" type="pres">
      <dgm:prSet presAssocID="{5BA8A4DE-88C8-4169-924B-E060FBFB542A}" presName="hierRoot1" presStyleCnt="0"/>
      <dgm:spPr/>
    </dgm:pt>
    <dgm:pt modelId="{FF079240-129A-4D59-B674-F9DC308D691F}" type="pres">
      <dgm:prSet presAssocID="{5BA8A4DE-88C8-4169-924B-E060FBFB542A}" presName="composite" presStyleCnt="0"/>
      <dgm:spPr/>
    </dgm:pt>
    <dgm:pt modelId="{B02FE7F2-6411-4792-B0A1-428313F62D37}" type="pres">
      <dgm:prSet presAssocID="{5BA8A4DE-88C8-4169-924B-E060FBFB542A}" presName="background" presStyleLbl="node0" presStyleIdx="0" presStyleCnt="2"/>
      <dgm:spPr/>
    </dgm:pt>
    <dgm:pt modelId="{309916A1-06C9-4576-A72B-CF89947B9055}" type="pres">
      <dgm:prSet presAssocID="{5BA8A4DE-88C8-4169-924B-E060FBFB542A}" presName="text" presStyleLbl="fgAcc0" presStyleIdx="0" presStyleCnt="2">
        <dgm:presLayoutVars>
          <dgm:chPref val="3"/>
        </dgm:presLayoutVars>
      </dgm:prSet>
      <dgm:spPr/>
    </dgm:pt>
    <dgm:pt modelId="{A822FEB5-27EC-40E9-831A-4AB4DCC9C575}" type="pres">
      <dgm:prSet presAssocID="{5BA8A4DE-88C8-4169-924B-E060FBFB542A}" presName="hierChild2" presStyleCnt="0"/>
      <dgm:spPr/>
    </dgm:pt>
    <dgm:pt modelId="{5B15D02C-BFFF-4162-A7A7-FE942C1E544F}" type="pres">
      <dgm:prSet presAssocID="{A6F2B3DA-2A8E-4727-A541-32F03C5F9F5A}" presName="hierRoot1" presStyleCnt="0"/>
      <dgm:spPr/>
    </dgm:pt>
    <dgm:pt modelId="{8ED66B9C-B514-4B98-B3CB-D127FC31F3F6}" type="pres">
      <dgm:prSet presAssocID="{A6F2B3DA-2A8E-4727-A541-32F03C5F9F5A}" presName="composite" presStyleCnt="0"/>
      <dgm:spPr/>
    </dgm:pt>
    <dgm:pt modelId="{C3FA1AAD-A539-45B7-8B0D-53F29B376DE3}" type="pres">
      <dgm:prSet presAssocID="{A6F2B3DA-2A8E-4727-A541-32F03C5F9F5A}" presName="background" presStyleLbl="node0" presStyleIdx="1" presStyleCnt="2"/>
      <dgm:spPr/>
    </dgm:pt>
    <dgm:pt modelId="{65BBA22E-8746-4B3F-A9FA-DD9DCA130F23}" type="pres">
      <dgm:prSet presAssocID="{A6F2B3DA-2A8E-4727-A541-32F03C5F9F5A}" presName="text" presStyleLbl="fgAcc0" presStyleIdx="1" presStyleCnt="2">
        <dgm:presLayoutVars>
          <dgm:chPref val="3"/>
        </dgm:presLayoutVars>
      </dgm:prSet>
      <dgm:spPr/>
    </dgm:pt>
    <dgm:pt modelId="{009E59E8-73FA-485A-8C93-4210A2F4FCF3}" type="pres">
      <dgm:prSet presAssocID="{A6F2B3DA-2A8E-4727-A541-32F03C5F9F5A}" presName="hierChild2" presStyleCnt="0"/>
      <dgm:spPr/>
    </dgm:pt>
  </dgm:ptLst>
  <dgm:cxnLst>
    <dgm:cxn modelId="{2066FA06-60A9-4455-8D9B-3C2DD8BBC6B6}" type="presOf" srcId="{A6F2B3DA-2A8E-4727-A541-32F03C5F9F5A}" destId="{65BBA22E-8746-4B3F-A9FA-DD9DCA130F23}" srcOrd="0" destOrd="0" presId="urn:microsoft.com/office/officeart/2005/8/layout/hierarchy1"/>
    <dgm:cxn modelId="{96CEC45A-00FF-4E31-89D3-8F03B722D946}" type="presOf" srcId="{20742C4E-6C04-4E57-8CAC-13336E9F295C}" destId="{F3BAE40D-CAEC-4A57-9A42-F8B41B64C220}" srcOrd="0" destOrd="0" presId="urn:microsoft.com/office/officeart/2005/8/layout/hierarchy1"/>
    <dgm:cxn modelId="{3A81B17B-FCCB-4888-A848-27749806CFEE}" srcId="{20742C4E-6C04-4E57-8CAC-13336E9F295C}" destId="{A6F2B3DA-2A8E-4727-A541-32F03C5F9F5A}" srcOrd="1" destOrd="0" parTransId="{732FAF75-07C7-4249-B90A-F2A5D28590D7}" sibTransId="{066BB37D-0434-4323-8D0C-AB735BD59643}"/>
    <dgm:cxn modelId="{E1A70D9A-9394-4F39-A990-65A39D190483}" type="presOf" srcId="{5BA8A4DE-88C8-4169-924B-E060FBFB542A}" destId="{309916A1-06C9-4576-A72B-CF89947B9055}" srcOrd="0" destOrd="0" presId="urn:microsoft.com/office/officeart/2005/8/layout/hierarchy1"/>
    <dgm:cxn modelId="{AB6CC6DC-0100-477D-AF02-7E5635FF039B}" srcId="{20742C4E-6C04-4E57-8CAC-13336E9F295C}" destId="{5BA8A4DE-88C8-4169-924B-E060FBFB542A}" srcOrd="0" destOrd="0" parTransId="{1936F395-9937-4E08-A92F-57426981C3EE}" sibTransId="{DFBA1F0C-D3C7-447B-9F10-EE27CF3D63FE}"/>
    <dgm:cxn modelId="{2DED5712-A645-49B1-B3B5-C2B1137B6018}" type="presParOf" srcId="{F3BAE40D-CAEC-4A57-9A42-F8B41B64C220}" destId="{C5C2D2AB-B3D2-4699-B9CF-27B6522E19FC}" srcOrd="0" destOrd="0" presId="urn:microsoft.com/office/officeart/2005/8/layout/hierarchy1"/>
    <dgm:cxn modelId="{9067AAAD-7CB2-4137-A69A-AA0A522F4DF7}" type="presParOf" srcId="{C5C2D2AB-B3D2-4699-B9CF-27B6522E19FC}" destId="{FF079240-129A-4D59-B674-F9DC308D691F}" srcOrd="0" destOrd="0" presId="urn:microsoft.com/office/officeart/2005/8/layout/hierarchy1"/>
    <dgm:cxn modelId="{72166F1B-A39E-4F31-B608-7FDE3F98AB34}" type="presParOf" srcId="{FF079240-129A-4D59-B674-F9DC308D691F}" destId="{B02FE7F2-6411-4792-B0A1-428313F62D37}" srcOrd="0" destOrd="0" presId="urn:microsoft.com/office/officeart/2005/8/layout/hierarchy1"/>
    <dgm:cxn modelId="{571469B1-D966-4F9A-8D8D-F20A4A7310B3}" type="presParOf" srcId="{FF079240-129A-4D59-B674-F9DC308D691F}" destId="{309916A1-06C9-4576-A72B-CF89947B9055}" srcOrd="1" destOrd="0" presId="urn:microsoft.com/office/officeart/2005/8/layout/hierarchy1"/>
    <dgm:cxn modelId="{4F115E80-CA17-46A4-8A11-4FBC3F5347B3}" type="presParOf" srcId="{C5C2D2AB-B3D2-4699-B9CF-27B6522E19FC}" destId="{A822FEB5-27EC-40E9-831A-4AB4DCC9C575}" srcOrd="1" destOrd="0" presId="urn:microsoft.com/office/officeart/2005/8/layout/hierarchy1"/>
    <dgm:cxn modelId="{61579F8A-54CE-4650-A0F2-8871FC04A89A}" type="presParOf" srcId="{F3BAE40D-CAEC-4A57-9A42-F8B41B64C220}" destId="{5B15D02C-BFFF-4162-A7A7-FE942C1E544F}" srcOrd="1" destOrd="0" presId="urn:microsoft.com/office/officeart/2005/8/layout/hierarchy1"/>
    <dgm:cxn modelId="{30028F15-D442-4205-8D20-F6B4BE354DBC}" type="presParOf" srcId="{5B15D02C-BFFF-4162-A7A7-FE942C1E544F}" destId="{8ED66B9C-B514-4B98-B3CB-D127FC31F3F6}" srcOrd="0" destOrd="0" presId="urn:microsoft.com/office/officeart/2005/8/layout/hierarchy1"/>
    <dgm:cxn modelId="{E19F9AEA-1947-4E55-96EB-58213E325469}" type="presParOf" srcId="{8ED66B9C-B514-4B98-B3CB-D127FC31F3F6}" destId="{C3FA1AAD-A539-45B7-8B0D-53F29B376DE3}" srcOrd="0" destOrd="0" presId="urn:microsoft.com/office/officeart/2005/8/layout/hierarchy1"/>
    <dgm:cxn modelId="{CEF610BC-BC5C-4A9E-A047-1590AB43C652}" type="presParOf" srcId="{8ED66B9C-B514-4B98-B3CB-D127FC31F3F6}" destId="{65BBA22E-8746-4B3F-A9FA-DD9DCA130F23}" srcOrd="1" destOrd="0" presId="urn:microsoft.com/office/officeart/2005/8/layout/hierarchy1"/>
    <dgm:cxn modelId="{CDB87719-1905-4D2F-AFB1-7C17C818B8C1}" type="presParOf" srcId="{5B15D02C-BFFF-4162-A7A7-FE942C1E544F}" destId="{009E59E8-73FA-485A-8C93-4210A2F4FCF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37847DD-E0FB-4F70-BC27-254EBE349397}" type="doc">
      <dgm:prSet loTypeId="urn:microsoft.com/office/officeart/2005/8/layout/default" loCatId="list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E6E7C83-5B00-45A0-A94B-3D88BED7F087}">
      <dgm:prSet/>
      <dgm:spPr/>
      <dgm:t>
        <a:bodyPr/>
        <a:lstStyle/>
        <a:p>
          <a:r>
            <a:rPr lang="en-US" dirty="0"/>
            <a:t>Quad-band 850/900/1800/1900 MHz</a:t>
          </a:r>
        </a:p>
      </dgm:t>
    </dgm:pt>
    <dgm:pt modelId="{AD6B6127-EEF3-44ED-B822-A730CB74FDD2}" type="parTrans" cxnId="{8B4CB80A-CC0D-4F05-B88C-E1853CF9E525}">
      <dgm:prSet/>
      <dgm:spPr/>
      <dgm:t>
        <a:bodyPr/>
        <a:lstStyle/>
        <a:p>
          <a:endParaRPr lang="en-US"/>
        </a:p>
      </dgm:t>
    </dgm:pt>
    <dgm:pt modelId="{3781D6FA-C161-4D66-912F-A1417FDEE9D1}" type="sibTrans" cxnId="{8B4CB80A-CC0D-4F05-B88C-E1853CF9E525}">
      <dgm:prSet/>
      <dgm:spPr/>
      <dgm:t>
        <a:bodyPr/>
        <a:lstStyle/>
        <a:p>
          <a:endParaRPr lang="en-US"/>
        </a:p>
      </dgm:t>
    </dgm:pt>
    <dgm:pt modelId="{9F619665-0A29-455E-900C-40746A3A46F5}">
      <dgm:prSet/>
      <dgm:spPr/>
      <dgm:t>
        <a:bodyPr/>
        <a:lstStyle/>
        <a:p>
          <a:r>
            <a:rPr lang="en-US" dirty="0"/>
            <a:t>Make/Receive video calls using headset or an external 8ohm speaker + electret microphone</a:t>
          </a:r>
        </a:p>
      </dgm:t>
    </dgm:pt>
    <dgm:pt modelId="{CD306C4E-E546-4328-ABA0-F34A1F3D6CBC}" type="parTrans" cxnId="{1AF0252F-A057-47A7-B6F2-AAFA34826E25}">
      <dgm:prSet/>
      <dgm:spPr/>
      <dgm:t>
        <a:bodyPr/>
        <a:lstStyle/>
        <a:p>
          <a:endParaRPr lang="en-US"/>
        </a:p>
      </dgm:t>
    </dgm:pt>
    <dgm:pt modelId="{1B23BA3F-CDE0-40EF-AE57-62C129155EBC}" type="sibTrans" cxnId="{1AF0252F-A057-47A7-B6F2-AAFA34826E25}">
      <dgm:prSet/>
      <dgm:spPr/>
      <dgm:t>
        <a:bodyPr/>
        <a:lstStyle/>
        <a:p>
          <a:endParaRPr lang="en-US"/>
        </a:p>
      </dgm:t>
    </dgm:pt>
    <dgm:pt modelId="{BA244A6C-F1D6-4DCE-9F98-802AF07F09FA}">
      <dgm:prSet/>
      <dgm:spPr/>
      <dgm:t>
        <a:bodyPr/>
        <a:lstStyle/>
        <a:p>
          <a:r>
            <a:rPr lang="en-US" dirty="0"/>
            <a:t>Send &amp; receive SMS messages</a:t>
          </a:r>
        </a:p>
      </dgm:t>
    </dgm:pt>
    <dgm:pt modelId="{43977382-4E7A-4F8A-AC91-66DD0D2F968D}" type="parTrans" cxnId="{6AB54ED6-6489-4A35-A018-1CA4B2AC8FCE}">
      <dgm:prSet/>
      <dgm:spPr/>
      <dgm:t>
        <a:bodyPr/>
        <a:lstStyle/>
        <a:p>
          <a:endParaRPr lang="en-US"/>
        </a:p>
      </dgm:t>
    </dgm:pt>
    <dgm:pt modelId="{2957BEF3-DACF-4BED-B7C1-C1F355B7415A}" type="sibTrans" cxnId="{6AB54ED6-6489-4A35-A018-1CA4B2AC8FCE}">
      <dgm:prSet/>
      <dgm:spPr/>
      <dgm:t>
        <a:bodyPr/>
        <a:lstStyle/>
        <a:p>
          <a:endParaRPr lang="en-US"/>
        </a:p>
      </dgm:t>
    </dgm:pt>
    <dgm:pt modelId="{9DA4447B-ACE9-4EF9-9B17-387A2A8636CB}">
      <dgm:prSet/>
      <dgm:spPr/>
      <dgm:t>
        <a:bodyPr/>
        <a:lstStyle/>
        <a:p>
          <a:r>
            <a:rPr lang="en-US" dirty="0"/>
            <a:t>GPRS signal transmission (TCP/IP, HTTP, etc.)</a:t>
          </a:r>
        </a:p>
      </dgm:t>
    </dgm:pt>
    <dgm:pt modelId="{9840A0FD-5CC9-4944-A4AB-BFA9B300EE1F}" type="parTrans" cxnId="{BA28C948-BE0D-471B-944A-DCB9096281E8}">
      <dgm:prSet/>
      <dgm:spPr/>
      <dgm:t>
        <a:bodyPr/>
        <a:lstStyle/>
        <a:p>
          <a:endParaRPr lang="en-US"/>
        </a:p>
      </dgm:t>
    </dgm:pt>
    <dgm:pt modelId="{DB573901-306B-4F1F-9E45-7B400BA49AEF}" type="sibTrans" cxnId="{BA28C948-BE0D-471B-944A-DCB9096281E8}">
      <dgm:prSet/>
      <dgm:spPr/>
      <dgm:t>
        <a:bodyPr/>
        <a:lstStyle/>
        <a:p>
          <a:endParaRPr lang="en-US"/>
        </a:p>
      </dgm:t>
    </dgm:pt>
    <dgm:pt modelId="{4DB32882-C532-423F-8AC1-01E092CD98B7}">
      <dgm:prSet/>
      <dgm:spPr/>
      <dgm:t>
        <a:bodyPr/>
        <a:lstStyle/>
        <a:p>
          <a:r>
            <a:rPr lang="en-US" dirty="0"/>
            <a:t>Requires 3v or 5v power supply with on-board charging circuit.</a:t>
          </a:r>
        </a:p>
      </dgm:t>
    </dgm:pt>
    <dgm:pt modelId="{1811FD87-B60F-48A2-A99F-440356063126}" type="parTrans" cxnId="{63D62255-E62A-44AF-8842-57AA10248BE8}">
      <dgm:prSet/>
      <dgm:spPr/>
      <dgm:t>
        <a:bodyPr/>
        <a:lstStyle/>
        <a:p>
          <a:endParaRPr lang="en-US"/>
        </a:p>
      </dgm:t>
    </dgm:pt>
    <dgm:pt modelId="{0DB9EE98-49AD-424E-A6C7-1D88AF88AE22}" type="sibTrans" cxnId="{63D62255-E62A-44AF-8842-57AA10248BE8}">
      <dgm:prSet/>
      <dgm:spPr/>
      <dgm:t>
        <a:bodyPr/>
        <a:lstStyle/>
        <a:p>
          <a:endParaRPr lang="en-US"/>
        </a:p>
      </dgm:t>
    </dgm:pt>
    <dgm:pt modelId="{E6E723ED-5370-4D9A-915F-ACC4A02B338B}">
      <dgm:prSet/>
      <dgm:spPr/>
      <dgm:t>
        <a:bodyPr/>
        <a:lstStyle/>
        <a:p>
          <a:r>
            <a:rPr lang="en-US" dirty="0"/>
            <a:t>PWM/Buzzer vibrational motor </a:t>
          </a:r>
          <a:r>
            <a:rPr lang="en-US" dirty="0" err="1"/>
            <a:t>contol</a:t>
          </a:r>
          <a:endParaRPr lang="en-US" dirty="0"/>
        </a:p>
      </dgm:t>
    </dgm:pt>
    <dgm:pt modelId="{0AA42A58-6530-4353-BCB9-A7CEDF84F8C6}" type="parTrans" cxnId="{C3B5850B-D879-494D-B79D-F274833E3DD7}">
      <dgm:prSet/>
      <dgm:spPr/>
      <dgm:t>
        <a:bodyPr/>
        <a:lstStyle/>
        <a:p>
          <a:endParaRPr lang="en-US"/>
        </a:p>
      </dgm:t>
    </dgm:pt>
    <dgm:pt modelId="{FC0C1756-2C97-4A40-80EC-3631082BA7F4}" type="sibTrans" cxnId="{C3B5850B-D879-494D-B79D-F274833E3DD7}">
      <dgm:prSet/>
      <dgm:spPr/>
      <dgm:t>
        <a:bodyPr/>
        <a:lstStyle/>
        <a:p>
          <a:endParaRPr lang="en-US"/>
        </a:p>
      </dgm:t>
    </dgm:pt>
    <dgm:pt modelId="{6BF2C6C0-E24C-4C6D-9DC5-ECA2CC9E840F}">
      <dgm:prSet/>
      <dgm:spPr/>
      <dgm:t>
        <a:bodyPr/>
        <a:lstStyle/>
        <a:p>
          <a:r>
            <a:rPr lang="en-US" dirty="0"/>
            <a:t> “auto-band” detection AT command interface</a:t>
          </a:r>
        </a:p>
      </dgm:t>
    </dgm:pt>
    <dgm:pt modelId="{AA5D77D8-CFBF-416B-BAC6-D3CA1FFD49F8}" type="parTrans" cxnId="{ED666087-E5C8-44FA-B215-42DFD1E4F24A}">
      <dgm:prSet/>
      <dgm:spPr/>
      <dgm:t>
        <a:bodyPr/>
        <a:lstStyle/>
        <a:p>
          <a:endParaRPr lang="en-US"/>
        </a:p>
      </dgm:t>
    </dgm:pt>
    <dgm:pt modelId="{A0D65323-C6C1-4146-9A0F-449CD69DD2BB}" type="sibTrans" cxnId="{ED666087-E5C8-44FA-B215-42DFD1E4F24A}">
      <dgm:prSet/>
      <dgm:spPr/>
      <dgm:t>
        <a:bodyPr/>
        <a:lstStyle/>
        <a:p>
          <a:endParaRPr lang="en-US"/>
        </a:p>
      </dgm:t>
    </dgm:pt>
    <dgm:pt modelId="{406474F4-6BBE-47D0-8432-32515136F11E}" type="pres">
      <dgm:prSet presAssocID="{437847DD-E0FB-4F70-BC27-254EBE349397}" presName="diagram" presStyleCnt="0">
        <dgm:presLayoutVars>
          <dgm:dir/>
          <dgm:resizeHandles val="exact"/>
        </dgm:presLayoutVars>
      </dgm:prSet>
      <dgm:spPr/>
    </dgm:pt>
    <dgm:pt modelId="{4C08BCFB-9C1A-42CA-B024-6F1DFADC9910}" type="pres">
      <dgm:prSet presAssocID="{DE6E7C83-5B00-45A0-A94B-3D88BED7F087}" presName="node" presStyleLbl="node1" presStyleIdx="0" presStyleCnt="7">
        <dgm:presLayoutVars>
          <dgm:bulletEnabled val="1"/>
        </dgm:presLayoutVars>
      </dgm:prSet>
      <dgm:spPr/>
    </dgm:pt>
    <dgm:pt modelId="{0146CED9-6013-432E-B0BF-CC52429DA1AE}" type="pres">
      <dgm:prSet presAssocID="{3781D6FA-C161-4D66-912F-A1417FDEE9D1}" presName="sibTrans" presStyleCnt="0"/>
      <dgm:spPr/>
    </dgm:pt>
    <dgm:pt modelId="{BD13769B-1AE9-451C-9FBA-F5BFAA3A3AC0}" type="pres">
      <dgm:prSet presAssocID="{9F619665-0A29-455E-900C-40746A3A46F5}" presName="node" presStyleLbl="node1" presStyleIdx="1" presStyleCnt="7">
        <dgm:presLayoutVars>
          <dgm:bulletEnabled val="1"/>
        </dgm:presLayoutVars>
      </dgm:prSet>
      <dgm:spPr/>
    </dgm:pt>
    <dgm:pt modelId="{9A97FA8D-43AB-452B-9D82-58E40B1D1435}" type="pres">
      <dgm:prSet presAssocID="{1B23BA3F-CDE0-40EF-AE57-62C129155EBC}" presName="sibTrans" presStyleCnt="0"/>
      <dgm:spPr/>
    </dgm:pt>
    <dgm:pt modelId="{FFD2766A-1D9F-4846-9508-56C171B218D6}" type="pres">
      <dgm:prSet presAssocID="{BA244A6C-F1D6-4DCE-9F98-802AF07F09FA}" presName="node" presStyleLbl="node1" presStyleIdx="2" presStyleCnt="7">
        <dgm:presLayoutVars>
          <dgm:bulletEnabled val="1"/>
        </dgm:presLayoutVars>
      </dgm:prSet>
      <dgm:spPr/>
    </dgm:pt>
    <dgm:pt modelId="{76186165-1400-4012-9FFD-7F6377937FDE}" type="pres">
      <dgm:prSet presAssocID="{2957BEF3-DACF-4BED-B7C1-C1F355B7415A}" presName="sibTrans" presStyleCnt="0"/>
      <dgm:spPr/>
    </dgm:pt>
    <dgm:pt modelId="{4CF7849C-8F84-4903-B7EE-9AB792514488}" type="pres">
      <dgm:prSet presAssocID="{9DA4447B-ACE9-4EF9-9B17-387A2A8636CB}" presName="node" presStyleLbl="node1" presStyleIdx="3" presStyleCnt="7">
        <dgm:presLayoutVars>
          <dgm:bulletEnabled val="1"/>
        </dgm:presLayoutVars>
      </dgm:prSet>
      <dgm:spPr/>
    </dgm:pt>
    <dgm:pt modelId="{4907EF3B-9A48-4D2C-A8E2-6580DB15127D}" type="pres">
      <dgm:prSet presAssocID="{DB573901-306B-4F1F-9E45-7B400BA49AEF}" presName="sibTrans" presStyleCnt="0"/>
      <dgm:spPr/>
    </dgm:pt>
    <dgm:pt modelId="{FA96351F-510E-491B-98C9-7D3CFFFA73C7}" type="pres">
      <dgm:prSet presAssocID="{4DB32882-C532-423F-8AC1-01E092CD98B7}" presName="node" presStyleLbl="node1" presStyleIdx="4" presStyleCnt="7">
        <dgm:presLayoutVars>
          <dgm:bulletEnabled val="1"/>
        </dgm:presLayoutVars>
      </dgm:prSet>
      <dgm:spPr/>
    </dgm:pt>
    <dgm:pt modelId="{10BC833D-AEB6-4C37-A79A-5D1318F7BEC4}" type="pres">
      <dgm:prSet presAssocID="{0DB9EE98-49AD-424E-A6C7-1D88AF88AE22}" presName="sibTrans" presStyleCnt="0"/>
      <dgm:spPr/>
    </dgm:pt>
    <dgm:pt modelId="{70619DF4-8B28-4813-85DC-B7047D1DF16F}" type="pres">
      <dgm:prSet presAssocID="{E6E723ED-5370-4D9A-915F-ACC4A02B338B}" presName="node" presStyleLbl="node1" presStyleIdx="5" presStyleCnt="7">
        <dgm:presLayoutVars>
          <dgm:bulletEnabled val="1"/>
        </dgm:presLayoutVars>
      </dgm:prSet>
      <dgm:spPr/>
    </dgm:pt>
    <dgm:pt modelId="{4534BC20-6E7B-4331-9773-C9034B9C7AFE}" type="pres">
      <dgm:prSet presAssocID="{FC0C1756-2C97-4A40-80EC-3631082BA7F4}" presName="sibTrans" presStyleCnt="0"/>
      <dgm:spPr/>
    </dgm:pt>
    <dgm:pt modelId="{C00F65C0-8737-442C-9A67-80837CB174D3}" type="pres">
      <dgm:prSet presAssocID="{6BF2C6C0-E24C-4C6D-9DC5-ECA2CC9E840F}" presName="node" presStyleLbl="node1" presStyleIdx="6" presStyleCnt="7">
        <dgm:presLayoutVars>
          <dgm:bulletEnabled val="1"/>
        </dgm:presLayoutVars>
      </dgm:prSet>
      <dgm:spPr/>
    </dgm:pt>
  </dgm:ptLst>
  <dgm:cxnLst>
    <dgm:cxn modelId="{37F36A00-EFCD-4C3E-90F1-50FED892AAF6}" type="presOf" srcId="{E6E723ED-5370-4D9A-915F-ACC4A02B338B}" destId="{70619DF4-8B28-4813-85DC-B7047D1DF16F}" srcOrd="0" destOrd="0" presId="urn:microsoft.com/office/officeart/2005/8/layout/default"/>
    <dgm:cxn modelId="{8B4CB80A-CC0D-4F05-B88C-E1853CF9E525}" srcId="{437847DD-E0FB-4F70-BC27-254EBE349397}" destId="{DE6E7C83-5B00-45A0-A94B-3D88BED7F087}" srcOrd="0" destOrd="0" parTransId="{AD6B6127-EEF3-44ED-B822-A730CB74FDD2}" sibTransId="{3781D6FA-C161-4D66-912F-A1417FDEE9D1}"/>
    <dgm:cxn modelId="{C3B5850B-D879-494D-B79D-F274833E3DD7}" srcId="{437847DD-E0FB-4F70-BC27-254EBE349397}" destId="{E6E723ED-5370-4D9A-915F-ACC4A02B338B}" srcOrd="5" destOrd="0" parTransId="{0AA42A58-6530-4353-BCB9-A7CEDF84F8C6}" sibTransId="{FC0C1756-2C97-4A40-80EC-3631082BA7F4}"/>
    <dgm:cxn modelId="{50FE9B2E-E17A-4C37-A9D4-4B2D0A02EB1D}" type="presOf" srcId="{6BF2C6C0-E24C-4C6D-9DC5-ECA2CC9E840F}" destId="{C00F65C0-8737-442C-9A67-80837CB174D3}" srcOrd="0" destOrd="0" presId="urn:microsoft.com/office/officeart/2005/8/layout/default"/>
    <dgm:cxn modelId="{1AF0252F-A057-47A7-B6F2-AAFA34826E25}" srcId="{437847DD-E0FB-4F70-BC27-254EBE349397}" destId="{9F619665-0A29-455E-900C-40746A3A46F5}" srcOrd="1" destOrd="0" parTransId="{CD306C4E-E546-4328-ABA0-F34A1F3D6CBC}" sibTransId="{1B23BA3F-CDE0-40EF-AE57-62C129155EBC}"/>
    <dgm:cxn modelId="{03AFD431-E3D2-4937-9A2D-E9A70CCA8BDD}" type="presOf" srcId="{BA244A6C-F1D6-4DCE-9F98-802AF07F09FA}" destId="{FFD2766A-1D9F-4846-9508-56C171B218D6}" srcOrd="0" destOrd="0" presId="urn:microsoft.com/office/officeart/2005/8/layout/default"/>
    <dgm:cxn modelId="{DF483239-1B7F-45BC-A6FB-87849E95947A}" type="presOf" srcId="{DE6E7C83-5B00-45A0-A94B-3D88BED7F087}" destId="{4C08BCFB-9C1A-42CA-B024-6F1DFADC9910}" srcOrd="0" destOrd="0" presId="urn:microsoft.com/office/officeart/2005/8/layout/default"/>
    <dgm:cxn modelId="{76CABF60-A719-4F85-8BEF-D6F440F58BD6}" type="presOf" srcId="{9DA4447B-ACE9-4EF9-9B17-387A2A8636CB}" destId="{4CF7849C-8F84-4903-B7EE-9AB792514488}" srcOrd="0" destOrd="0" presId="urn:microsoft.com/office/officeart/2005/8/layout/default"/>
    <dgm:cxn modelId="{BA28C948-BE0D-471B-944A-DCB9096281E8}" srcId="{437847DD-E0FB-4F70-BC27-254EBE349397}" destId="{9DA4447B-ACE9-4EF9-9B17-387A2A8636CB}" srcOrd="3" destOrd="0" parTransId="{9840A0FD-5CC9-4944-A4AB-BFA9B300EE1F}" sibTransId="{DB573901-306B-4F1F-9E45-7B400BA49AEF}"/>
    <dgm:cxn modelId="{E528D84E-34EC-4E82-8EF5-05EC0A25B4DB}" type="presOf" srcId="{4DB32882-C532-423F-8AC1-01E092CD98B7}" destId="{FA96351F-510E-491B-98C9-7D3CFFFA73C7}" srcOrd="0" destOrd="0" presId="urn:microsoft.com/office/officeart/2005/8/layout/default"/>
    <dgm:cxn modelId="{63D62255-E62A-44AF-8842-57AA10248BE8}" srcId="{437847DD-E0FB-4F70-BC27-254EBE349397}" destId="{4DB32882-C532-423F-8AC1-01E092CD98B7}" srcOrd="4" destOrd="0" parTransId="{1811FD87-B60F-48A2-A99F-440356063126}" sibTransId="{0DB9EE98-49AD-424E-A6C7-1D88AF88AE22}"/>
    <dgm:cxn modelId="{ED666087-E5C8-44FA-B215-42DFD1E4F24A}" srcId="{437847DD-E0FB-4F70-BC27-254EBE349397}" destId="{6BF2C6C0-E24C-4C6D-9DC5-ECA2CC9E840F}" srcOrd="6" destOrd="0" parTransId="{AA5D77D8-CFBF-416B-BAC6-D3CA1FFD49F8}" sibTransId="{A0D65323-C6C1-4146-9A0F-449CD69DD2BB}"/>
    <dgm:cxn modelId="{D43A9193-8B98-4E4A-9FBD-53A1DA51D7A2}" type="presOf" srcId="{437847DD-E0FB-4F70-BC27-254EBE349397}" destId="{406474F4-6BBE-47D0-8432-32515136F11E}" srcOrd="0" destOrd="0" presId="urn:microsoft.com/office/officeart/2005/8/layout/default"/>
    <dgm:cxn modelId="{6AB54ED6-6489-4A35-A018-1CA4B2AC8FCE}" srcId="{437847DD-E0FB-4F70-BC27-254EBE349397}" destId="{BA244A6C-F1D6-4DCE-9F98-802AF07F09FA}" srcOrd="2" destOrd="0" parTransId="{43977382-4E7A-4F8A-AC91-66DD0D2F968D}" sibTransId="{2957BEF3-DACF-4BED-B7C1-C1F355B7415A}"/>
    <dgm:cxn modelId="{A96559F9-ABB0-4DE6-A2FB-32431C270F78}" type="presOf" srcId="{9F619665-0A29-455E-900C-40746A3A46F5}" destId="{BD13769B-1AE9-451C-9FBA-F5BFAA3A3AC0}" srcOrd="0" destOrd="0" presId="urn:microsoft.com/office/officeart/2005/8/layout/default"/>
    <dgm:cxn modelId="{9C92D4C5-73C3-41DD-B0E4-24752067131B}" type="presParOf" srcId="{406474F4-6BBE-47D0-8432-32515136F11E}" destId="{4C08BCFB-9C1A-42CA-B024-6F1DFADC9910}" srcOrd="0" destOrd="0" presId="urn:microsoft.com/office/officeart/2005/8/layout/default"/>
    <dgm:cxn modelId="{C896B73B-BE49-4E93-99E4-CE19141405DB}" type="presParOf" srcId="{406474F4-6BBE-47D0-8432-32515136F11E}" destId="{0146CED9-6013-432E-B0BF-CC52429DA1AE}" srcOrd="1" destOrd="0" presId="urn:microsoft.com/office/officeart/2005/8/layout/default"/>
    <dgm:cxn modelId="{AA333869-B5C5-494D-B2D0-340ED98A4F3C}" type="presParOf" srcId="{406474F4-6BBE-47D0-8432-32515136F11E}" destId="{BD13769B-1AE9-451C-9FBA-F5BFAA3A3AC0}" srcOrd="2" destOrd="0" presId="urn:microsoft.com/office/officeart/2005/8/layout/default"/>
    <dgm:cxn modelId="{F3191185-7A48-4A04-B184-707670EC38B7}" type="presParOf" srcId="{406474F4-6BBE-47D0-8432-32515136F11E}" destId="{9A97FA8D-43AB-452B-9D82-58E40B1D1435}" srcOrd="3" destOrd="0" presId="urn:microsoft.com/office/officeart/2005/8/layout/default"/>
    <dgm:cxn modelId="{D3491AE9-B158-43BF-A725-7D6FCE640F6A}" type="presParOf" srcId="{406474F4-6BBE-47D0-8432-32515136F11E}" destId="{FFD2766A-1D9F-4846-9508-56C171B218D6}" srcOrd="4" destOrd="0" presId="urn:microsoft.com/office/officeart/2005/8/layout/default"/>
    <dgm:cxn modelId="{66D0553A-9E9F-4DFD-8135-FE1590C473AB}" type="presParOf" srcId="{406474F4-6BBE-47D0-8432-32515136F11E}" destId="{76186165-1400-4012-9FFD-7F6377937FDE}" srcOrd="5" destOrd="0" presId="urn:microsoft.com/office/officeart/2005/8/layout/default"/>
    <dgm:cxn modelId="{C839B506-C68B-45AC-B085-093ED733283D}" type="presParOf" srcId="{406474F4-6BBE-47D0-8432-32515136F11E}" destId="{4CF7849C-8F84-4903-B7EE-9AB792514488}" srcOrd="6" destOrd="0" presId="urn:microsoft.com/office/officeart/2005/8/layout/default"/>
    <dgm:cxn modelId="{A050B950-9B6A-4DB9-98EE-5292976BEE64}" type="presParOf" srcId="{406474F4-6BBE-47D0-8432-32515136F11E}" destId="{4907EF3B-9A48-4D2C-A8E2-6580DB15127D}" srcOrd="7" destOrd="0" presId="urn:microsoft.com/office/officeart/2005/8/layout/default"/>
    <dgm:cxn modelId="{5D9371D0-F8B4-48A5-A29D-37CCE400FFD6}" type="presParOf" srcId="{406474F4-6BBE-47D0-8432-32515136F11E}" destId="{FA96351F-510E-491B-98C9-7D3CFFFA73C7}" srcOrd="8" destOrd="0" presId="urn:microsoft.com/office/officeart/2005/8/layout/default"/>
    <dgm:cxn modelId="{67C5CC74-D029-4CB3-8814-9C608C7D447D}" type="presParOf" srcId="{406474F4-6BBE-47D0-8432-32515136F11E}" destId="{10BC833D-AEB6-4C37-A79A-5D1318F7BEC4}" srcOrd="9" destOrd="0" presId="urn:microsoft.com/office/officeart/2005/8/layout/default"/>
    <dgm:cxn modelId="{9D32025E-F541-47D4-96A5-ACE7EB24529D}" type="presParOf" srcId="{406474F4-6BBE-47D0-8432-32515136F11E}" destId="{70619DF4-8B28-4813-85DC-B7047D1DF16F}" srcOrd="10" destOrd="0" presId="urn:microsoft.com/office/officeart/2005/8/layout/default"/>
    <dgm:cxn modelId="{4B08FA56-2FAE-4DA5-8FB8-2988662AD498}" type="presParOf" srcId="{406474F4-6BBE-47D0-8432-32515136F11E}" destId="{4534BC20-6E7B-4331-9773-C9034B9C7AFE}" srcOrd="11" destOrd="0" presId="urn:microsoft.com/office/officeart/2005/8/layout/default"/>
    <dgm:cxn modelId="{E6EDA519-BDA6-4D0C-9879-467BE08C13AD}" type="presParOf" srcId="{406474F4-6BBE-47D0-8432-32515136F11E}" destId="{C00F65C0-8737-442C-9A67-80837CB174D3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A8B8153-8C37-45B7-A4EB-9CB904AFE594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6EC4FE6-041F-44B7-BD59-15BE6045C80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CA" sz="2000" dirty="0"/>
            <a:t>It requires only 2.0 </a:t>
          </a:r>
          <a:r>
            <a:rPr lang="en-CA" sz="2000" dirty="0" err="1"/>
            <a:t>usb</a:t>
          </a:r>
          <a:r>
            <a:rPr lang="en-CA" sz="2000" dirty="0"/>
            <a:t> port for interface.</a:t>
          </a:r>
          <a:endParaRPr lang="en-US" sz="2000" dirty="0"/>
        </a:p>
      </dgm:t>
    </dgm:pt>
    <dgm:pt modelId="{1A7EAC1A-C49E-41BA-968D-C44E808B4D53}" type="parTrans" cxnId="{2D78DE64-82E8-4724-8BE7-A1F46B6F6AB9}">
      <dgm:prSet/>
      <dgm:spPr/>
      <dgm:t>
        <a:bodyPr/>
        <a:lstStyle/>
        <a:p>
          <a:endParaRPr lang="en-US"/>
        </a:p>
      </dgm:t>
    </dgm:pt>
    <dgm:pt modelId="{97C97E19-0AE3-41C6-B917-004FA1B9B9CB}" type="sibTrans" cxnId="{2D78DE64-82E8-4724-8BE7-A1F46B6F6AB9}">
      <dgm:prSet/>
      <dgm:spPr/>
      <dgm:t>
        <a:bodyPr/>
        <a:lstStyle/>
        <a:p>
          <a:endParaRPr lang="en-US"/>
        </a:p>
      </dgm:t>
    </dgm:pt>
    <dgm:pt modelId="{2C77EB12-C6DC-42FE-B2B3-8E757471B6E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Network: Auto-switch to use 802.11n or 802.11g or 802.11b mode.</a:t>
          </a:r>
        </a:p>
      </dgm:t>
    </dgm:pt>
    <dgm:pt modelId="{9A02B4D1-1E93-4B46-A34E-3D180B5BBDDB}" type="parTrans" cxnId="{2C995AF1-4602-4B69-8FD1-E7C881898123}">
      <dgm:prSet/>
      <dgm:spPr/>
      <dgm:t>
        <a:bodyPr/>
        <a:lstStyle/>
        <a:p>
          <a:endParaRPr lang="en-US"/>
        </a:p>
      </dgm:t>
    </dgm:pt>
    <dgm:pt modelId="{7FC1CBB0-C9A3-4DEB-8FFE-5269FC91AADB}" type="sibTrans" cxnId="{2C995AF1-4602-4B69-8FD1-E7C881898123}">
      <dgm:prSet/>
      <dgm:spPr/>
      <dgm:t>
        <a:bodyPr/>
        <a:lstStyle/>
        <a:p>
          <a:endParaRPr lang="en-US"/>
        </a:p>
      </dgm:t>
    </dgm:pt>
    <dgm:pt modelId="{33444C24-47A2-47BA-A40B-3E77E43A05E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dirty="0"/>
            <a:t>Integrated antenna and small in size.</a:t>
          </a:r>
        </a:p>
      </dgm:t>
    </dgm:pt>
    <dgm:pt modelId="{E355B5DE-E5C0-4D25-8085-76C7AEAACA1B}" type="parTrans" cxnId="{5F9813C8-536C-4EA3-831C-97600BCBF2D9}">
      <dgm:prSet/>
      <dgm:spPr/>
      <dgm:t>
        <a:bodyPr/>
        <a:lstStyle/>
        <a:p>
          <a:endParaRPr lang="en-US"/>
        </a:p>
      </dgm:t>
    </dgm:pt>
    <dgm:pt modelId="{B8B357B3-B31F-4AFC-B472-4F7468930BC2}" type="sibTrans" cxnId="{5F9813C8-536C-4EA3-831C-97600BCBF2D9}">
      <dgm:prSet/>
      <dgm:spPr/>
      <dgm:t>
        <a:bodyPr/>
        <a:lstStyle/>
        <a:p>
          <a:endParaRPr lang="en-US"/>
        </a:p>
      </dgm:t>
    </dgm:pt>
    <dgm:pt modelId="{6AC7C577-A76A-4F82-9700-90D54DC7EC42}" type="pres">
      <dgm:prSet presAssocID="{3A8B8153-8C37-45B7-A4EB-9CB904AFE594}" presName="root" presStyleCnt="0">
        <dgm:presLayoutVars>
          <dgm:dir/>
          <dgm:resizeHandles val="exact"/>
        </dgm:presLayoutVars>
      </dgm:prSet>
      <dgm:spPr/>
    </dgm:pt>
    <dgm:pt modelId="{F633DA8A-E6BE-424F-9A88-669FCE1816CF}" type="pres">
      <dgm:prSet presAssocID="{66EC4FE6-041F-44B7-BD59-15BE6045C809}" presName="compNode" presStyleCnt="0"/>
      <dgm:spPr/>
    </dgm:pt>
    <dgm:pt modelId="{9CF5F105-2C1E-4E1E-A035-BFFAAB7FE11A}" type="pres">
      <dgm:prSet presAssocID="{66EC4FE6-041F-44B7-BD59-15BE6045C80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B"/>
        </a:ext>
      </dgm:extLst>
    </dgm:pt>
    <dgm:pt modelId="{1CAE2B50-BA66-4027-8F17-0AE184256983}" type="pres">
      <dgm:prSet presAssocID="{66EC4FE6-041F-44B7-BD59-15BE6045C809}" presName="spaceRect" presStyleCnt="0"/>
      <dgm:spPr/>
    </dgm:pt>
    <dgm:pt modelId="{07680C85-37D6-4567-868F-F9D3F6FFBC9F}" type="pres">
      <dgm:prSet presAssocID="{66EC4FE6-041F-44B7-BD59-15BE6045C809}" presName="textRect" presStyleLbl="revTx" presStyleIdx="0" presStyleCnt="3">
        <dgm:presLayoutVars>
          <dgm:chMax val="1"/>
          <dgm:chPref val="1"/>
        </dgm:presLayoutVars>
      </dgm:prSet>
      <dgm:spPr/>
    </dgm:pt>
    <dgm:pt modelId="{3C633E06-223B-4A57-9EA9-C15DF5C700CF}" type="pres">
      <dgm:prSet presAssocID="{97C97E19-0AE3-41C6-B917-004FA1B9B9CB}" presName="sibTrans" presStyleCnt="0"/>
      <dgm:spPr/>
    </dgm:pt>
    <dgm:pt modelId="{3989AAFA-D3ED-465E-B006-CB4DEDCB1AB1}" type="pres">
      <dgm:prSet presAssocID="{2C77EB12-C6DC-42FE-B2B3-8E757471B6E2}" presName="compNode" presStyleCnt="0"/>
      <dgm:spPr/>
    </dgm:pt>
    <dgm:pt modelId="{0BA65873-2322-41FD-B24E-23E296C5471E}" type="pres">
      <dgm:prSet presAssocID="{2C77EB12-C6DC-42FE-B2B3-8E757471B6E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reless router"/>
        </a:ext>
      </dgm:extLst>
    </dgm:pt>
    <dgm:pt modelId="{35BC2E5D-EF22-41D1-9076-C2170C5BCC37}" type="pres">
      <dgm:prSet presAssocID="{2C77EB12-C6DC-42FE-B2B3-8E757471B6E2}" presName="spaceRect" presStyleCnt="0"/>
      <dgm:spPr/>
    </dgm:pt>
    <dgm:pt modelId="{5ECD2281-2BEF-4B0B-B9AD-376B2290959B}" type="pres">
      <dgm:prSet presAssocID="{2C77EB12-C6DC-42FE-B2B3-8E757471B6E2}" presName="textRect" presStyleLbl="revTx" presStyleIdx="1" presStyleCnt="3">
        <dgm:presLayoutVars>
          <dgm:chMax val="1"/>
          <dgm:chPref val="1"/>
        </dgm:presLayoutVars>
      </dgm:prSet>
      <dgm:spPr/>
    </dgm:pt>
    <dgm:pt modelId="{41ABF8FF-A054-4405-99BB-C229822A246D}" type="pres">
      <dgm:prSet presAssocID="{7FC1CBB0-C9A3-4DEB-8FFE-5269FC91AADB}" presName="sibTrans" presStyleCnt="0"/>
      <dgm:spPr/>
    </dgm:pt>
    <dgm:pt modelId="{D7C036FB-DE72-458B-8BE2-475ADA275AF0}" type="pres">
      <dgm:prSet presAssocID="{33444C24-47A2-47BA-A40B-3E77E43A05EF}" presName="compNode" presStyleCnt="0"/>
      <dgm:spPr/>
    </dgm:pt>
    <dgm:pt modelId="{FCE1301A-9831-4BC5-8B32-3C3E8BDF0FC0}" type="pres">
      <dgm:prSet presAssocID="{33444C24-47A2-47BA-A40B-3E77E43A05E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tellite dish"/>
        </a:ext>
      </dgm:extLst>
    </dgm:pt>
    <dgm:pt modelId="{DA89AEDF-19F7-4B11-B17E-13AE1DD1E42A}" type="pres">
      <dgm:prSet presAssocID="{33444C24-47A2-47BA-A40B-3E77E43A05EF}" presName="spaceRect" presStyleCnt="0"/>
      <dgm:spPr/>
    </dgm:pt>
    <dgm:pt modelId="{8CC91300-F258-48BA-B93D-2BBE62A04D86}" type="pres">
      <dgm:prSet presAssocID="{33444C24-47A2-47BA-A40B-3E77E43A05E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AE65710-8736-4D7A-B02F-CA3B34250A65}" type="presOf" srcId="{66EC4FE6-041F-44B7-BD59-15BE6045C809}" destId="{07680C85-37D6-4567-868F-F9D3F6FFBC9F}" srcOrd="0" destOrd="0" presId="urn:microsoft.com/office/officeart/2018/2/layout/IconLabelList"/>
    <dgm:cxn modelId="{2D78DE64-82E8-4724-8BE7-A1F46B6F6AB9}" srcId="{3A8B8153-8C37-45B7-A4EB-9CB904AFE594}" destId="{66EC4FE6-041F-44B7-BD59-15BE6045C809}" srcOrd="0" destOrd="0" parTransId="{1A7EAC1A-C49E-41BA-968D-C44E808B4D53}" sibTransId="{97C97E19-0AE3-41C6-B917-004FA1B9B9CB}"/>
    <dgm:cxn modelId="{0824E875-5393-4DDA-AFBF-D52A39929676}" type="presOf" srcId="{3A8B8153-8C37-45B7-A4EB-9CB904AFE594}" destId="{6AC7C577-A76A-4F82-9700-90D54DC7EC42}" srcOrd="0" destOrd="0" presId="urn:microsoft.com/office/officeart/2018/2/layout/IconLabelList"/>
    <dgm:cxn modelId="{FC6D4A81-24ED-42A3-8E5A-BBB1B5822B07}" type="presOf" srcId="{33444C24-47A2-47BA-A40B-3E77E43A05EF}" destId="{8CC91300-F258-48BA-B93D-2BBE62A04D86}" srcOrd="0" destOrd="0" presId="urn:microsoft.com/office/officeart/2018/2/layout/IconLabelList"/>
    <dgm:cxn modelId="{2A4957B9-9CDA-47D3-95B4-CC0755643805}" type="presOf" srcId="{2C77EB12-C6DC-42FE-B2B3-8E757471B6E2}" destId="{5ECD2281-2BEF-4B0B-B9AD-376B2290959B}" srcOrd="0" destOrd="0" presId="urn:microsoft.com/office/officeart/2018/2/layout/IconLabelList"/>
    <dgm:cxn modelId="{5F9813C8-536C-4EA3-831C-97600BCBF2D9}" srcId="{3A8B8153-8C37-45B7-A4EB-9CB904AFE594}" destId="{33444C24-47A2-47BA-A40B-3E77E43A05EF}" srcOrd="2" destOrd="0" parTransId="{E355B5DE-E5C0-4D25-8085-76C7AEAACA1B}" sibTransId="{B8B357B3-B31F-4AFC-B472-4F7468930BC2}"/>
    <dgm:cxn modelId="{2C995AF1-4602-4B69-8FD1-E7C881898123}" srcId="{3A8B8153-8C37-45B7-A4EB-9CB904AFE594}" destId="{2C77EB12-C6DC-42FE-B2B3-8E757471B6E2}" srcOrd="1" destOrd="0" parTransId="{9A02B4D1-1E93-4B46-A34E-3D180B5BBDDB}" sibTransId="{7FC1CBB0-C9A3-4DEB-8FFE-5269FC91AADB}"/>
    <dgm:cxn modelId="{142F388A-93E6-4FA1-A055-612D19E2F163}" type="presParOf" srcId="{6AC7C577-A76A-4F82-9700-90D54DC7EC42}" destId="{F633DA8A-E6BE-424F-9A88-669FCE1816CF}" srcOrd="0" destOrd="0" presId="urn:microsoft.com/office/officeart/2018/2/layout/IconLabelList"/>
    <dgm:cxn modelId="{0235196B-2A9E-485B-BB05-940395F180A3}" type="presParOf" srcId="{F633DA8A-E6BE-424F-9A88-669FCE1816CF}" destId="{9CF5F105-2C1E-4E1E-A035-BFFAAB7FE11A}" srcOrd="0" destOrd="0" presId="urn:microsoft.com/office/officeart/2018/2/layout/IconLabelList"/>
    <dgm:cxn modelId="{C7E4804F-BEFA-42B4-9886-0B80BF7158C1}" type="presParOf" srcId="{F633DA8A-E6BE-424F-9A88-669FCE1816CF}" destId="{1CAE2B50-BA66-4027-8F17-0AE184256983}" srcOrd="1" destOrd="0" presId="urn:microsoft.com/office/officeart/2018/2/layout/IconLabelList"/>
    <dgm:cxn modelId="{55EAF47B-18B4-4A89-97A5-39990845DA44}" type="presParOf" srcId="{F633DA8A-E6BE-424F-9A88-669FCE1816CF}" destId="{07680C85-37D6-4567-868F-F9D3F6FFBC9F}" srcOrd="2" destOrd="0" presId="urn:microsoft.com/office/officeart/2018/2/layout/IconLabelList"/>
    <dgm:cxn modelId="{63855E48-7D40-408E-92B5-FEE3791845FD}" type="presParOf" srcId="{6AC7C577-A76A-4F82-9700-90D54DC7EC42}" destId="{3C633E06-223B-4A57-9EA9-C15DF5C700CF}" srcOrd="1" destOrd="0" presId="urn:microsoft.com/office/officeart/2018/2/layout/IconLabelList"/>
    <dgm:cxn modelId="{652BFFF6-C1BF-491D-81BA-AC3A60ABFAB8}" type="presParOf" srcId="{6AC7C577-A76A-4F82-9700-90D54DC7EC42}" destId="{3989AAFA-D3ED-465E-B006-CB4DEDCB1AB1}" srcOrd="2" destOrd="0" presId="urn:microsoft.com/office/officeart/2018/2/layout/IconLabelList"/>
    <dgm:cxn modelId="{86C0AA33-1E30-43D0-99CA-920F0FF8AB37}" type="presParOf" srcId="{3989AAFA-D3ED-465E-B006-CB4DEDCB1AB1}" destId="{0BA65873-2322-41FD-B24E-23E296C5471E}" srcOrd="0" destOrd="0" presId="urn:microsoft.com/office/officeart/2018/2/layout/IconLabelList"/>
    <dgm:cxn modelId="{762719BA-A208-4436-9E4E-AEE4E2833019}" type="presParOf" srcId="{3989AAFA-D3ED-465E-B006-CB4DEDCB1AB1}" destId="{35BC2E5D-EF22-41D1-9076-C2170C5BCC37}" srcOrd="1" destOrd="0" presId="urn:microsoft.com/office/officeart/2018/2/layout/IconLabelList"/>
    <dgm:cxn modelId="{FF888AB1-4C17-497C-B1F3-20C1446F5674}" type="presParOf" srcId="{3989AAFA-D3ED-465E-B006-CB4DEDCB1AB1}" destId="{5ECD2281-2BEF-4B0B-B9AD-376B2290959B}" srcOrd="2" destOrd="0" presId="urn:microsoft.com/office/officeart/2018/2/layout/IconLabelList"/>
    <dgm:cxn modelId="{0AF80C40-BA8C-4930-8F9B-C82014ED9304}" type="presParOf" srcId="{6AC7C577-A76A-4F82-9700-90D54DC7EC42}" destId="{41ABF8FF-A054-4405-99BB-C229822A246D}" srcOrd="3" destOrd="0" presId="urn:microsoft.com/office/officeart/2018/2/layout/IconLabelList"/>
    <dgm:cxn modelId="{CFB3BAAD-4C6F-4751-AD9E-D835222243ED}" type="presParOf" srcId="{6AC7C577-A76A-4F82-9700-90D54DC7EC42}" destId="{D7C036FB-DE72-458B-8BE2-475ADA275AF0}" srcOrd="4" destOrd="0" presId="urn:microsoft.com/office/officeart/2018/2/layout/IconLabelList"/>
    <dgm:cxn modelId="{67FE01BC-2AF7-4BD9-AA45-716B848568CF}" type="presParOf" srcId="{D7C036FB-DE72-458B-8BE2-475ADA275AF0}" destId="{FCE1301A-9831-4BC5-8B32-3C3E8BDF0FC0}" srcOrd="0" destOrd="0" presId="urn:microsoft.com/office/officeart/2018/2/layout/IconLabelList"/>
    <dgm:cxn modelId="{6176AA00-B22E-4D3B-B4C9-6CBA9201D3FF}" type="presParOf" srcId="{D7C036FB-DE72-458B-8BE2-475ADA275AF0}" destId="{DA89AEDF-19F7-4B11-B17E-13AE1DD1E42A}" srcOrd="1" destOrd="0" presId="urn:microsoft.com/office/officeart/2018/2/layout/IconLabelList"/>
    <dgm:cxn modelId="{8A997F05-7A30-4767-BCB2-BE8E7471F0AB}" type="presParOf" srcId="{D7C036FB-DE72-458B-8BE2-475ADA275AF0}" destId="{8CC91300-F258-48BA-B93D-2BBE62A04D8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0DAC85E-5D1B-48C2-BD57-BFE81CA454D1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B326D96-5F30-4DF4-A3B5-0517F78FF828}">
      <dgm:prSet/>
      <dgm:spPr/>
      <dgm:t>
        <a:bodyPr/>
        <a:lstStyle/>
        <a:p>
          <a:r>
            <a:rPr lang="en-CA"/>
            <a:t>The working principal is based on sound reflection which works more accurately in dark areas as compared to IR sensors.</a:t>
          </a:r>
          <a:endParaRPr lang="en-US"/>
        </a:p>
      </dgm:t>
    </dgm:pt>
    <dgm:pt modelId="{2C5DFB1D-6678-4023-B133-2BBC8E9F7F55}" type="parTrans" cxnId="{C6F14A4B-19C1-49AC-B8B6-4E9F8116D061}">
      <dgm:prSet/>
      <dgm:spPr/>
      <dgm:t>
        <a:bodyPr/>
        <a:lstStyle/>
        <a:p>
          <a:endParaRPr lang="en-US"/>
        </a:p>
      </dgm:t>
    </dgm:pt>
    <dgm:pt modelId="{B7168B68-8C8E-48F1-8B7D-B3F4DDB5599E}" type="sibTrans" cxnId="{C6F14A4B-19C1-49AC-B8B6-4E9F8116D061}">
      <dgm:prSet/>
      <dgm:spPr/>
      <dgm:t>
        <a:bodyPr/>
        <a:lstStyle/>
        <a:p>
          <a:endParaRPr lang="en-US"/>
        </a:p>
      </dgm:t>
    </dgm:pt>
    <dgm:pt modelId="{218D07C3-2DEA-493A-A692-F3BE33678A45}">
      <dgm:prSet/>
      <dgm:spPr/>
      <dgm:t>
        <a:bodyPr/>
        <a:lstStyle/>
        <a:p>
          <a:r>
            <a:rPr lang="en-US"/>
            <a:t>Their high frequency, sensitivity, and penetrating power make it easy to detect external or deep objects</a:t>
          </a:r>
        </a:p>
      </dgm:t>
    </dgm:pt>
    <dgm:pt modelId="{5292D451-C6CA-46C6-8785-10A883FC5BB0}" type="parTrans" cxnId="{4FE80299-E6B9-4908-A284-EA0A7462839C}">
      <dgm:prSet/>
      <dgm:spPr/>
      <dgm:t>
        <a:bodyPr/>
        <a:lstStyle/>
        <a:p>
          <a:endParaRPr lang="en-US"/>
        </a:p>
      </dgm:t>
    </dgm:pt>
    <dgm:pt modelId="{50C6EBF3-B04A-45A2-92AD-D900ABE4469D}" type="sibTrans" cxnId="{4FE80299-E6B9-4908-A284-EA0A7462839C}">
      <dgm:prSet/>
      <dgm:spPr/>
      <dgm:t>
        <a:bodyPr/>
        <a:lstStyle/>
        <a:p>
          <a:endParaRPr lang="en-US"/>
        </a:p>
      </dgm:t>
    </dgm:pt>
    <dgm:pt modelId="{6C3B27FF-AFD8-457E-9753-E6517F938C52}" type="pres">
      <dgm:prSet presAssocID="{C0DAC85E-5D1B-48C2-BD57-BFE81CA454D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EE0B36D-6264-40EA-A927-E1D715AAD95C}" type="pres">
      <dgm:prSet presAssocID="{CB326D96-5F30-4DF4-A3B5-0517F78FF828}" presName="hierRoot1" presStyleCnt="0"/>
      <dgm:spPr/>
    </dgm:pt>
    <dgm:pt modelId="{CEB6D2A6-76EA-4320-B19F-7DB1C88A6DA1}" type="pres">
      <dgm:prSet presAssocID="{CB326D96-5F30-4DF4-A3B5-0517F78FF828}" presName="composite" presStyleCnt="0"/>
      <dgm:spPr/>
    </dgm:pt>
    <dgm:pt modelId="{E9C1199A-263D-4CE4-9269-A996BC9773C6}" type="pres">
      <dgm:prSet presAssocID="{CB326D96-5F30-4DF4-A3B5-0517F78FF828}" presName="background" presStyleLbl="node0" presStyleIdx="0" presStyleCnt="2"/>
      <dgm:spPr/>
    </dgm:pt>
    <dgm:pt modelId="{9B10E796-2E96-4ACA-9C6B-91620E97BA36}" type="pres">
      <dgm:prSet presAssocID="{CB326D96-5F30-4DF4-A3B5-0517F78FF828}" presName="text" presStyleLbl="fgAcc0" presStyleIdx="0" presStyleCnt="2">
        <dgm:presLayoutVars>
          <dgm:chPref val="3"/>
        </dgm:presLayoutVars>
      </dgm:prSet>
      <dgm:spPr/>
    </dgm:pt>
    <dgm:pt modelId="{B317F16E-7E26-4164-A60D-474AC28C806E}" type="pres">
      <dgm:prSet presAssocID="{CB326D96-5F30-4DF4-A3B5-0517F78FF828}" presName="hierChild2" presStyleCnt="0"/>
      <dgm:spPr/>
    </dgm:pt>
    <dgm:pt modelId="{28F65BEF-4091-4A7F-839E-F7A12318889E}" type="pres">
      <dgm:prSet presAssocID="{218D07C3-2DEA-493A-A692-F3BE33678A45}" presName="hierRoot1" presStyleCnt="0"/>
      <dgm:spPr/>
    </dgm:pt>
    <dgm:pt modelId="{8B05BA58-1A5F-4648-8F96-4EDA0146331C}" type="pres">
      <dgm:prSet presAssocID="{218D07C3-2DEA-493A-A692-F3BE33678A45}" presName="composite" presStyleCnt="0"/>
      <dgm:spPr/>
    </dgm:pt>
    <dgm:pt modelId="{7F82FFF5-0961-4BD8-82AD-880A8EE0FE54}" type="pres">
      <dgm:prSet presAssocID="{218D07C3-2DEA-493A-A692-F3BE33678A45}" presName="background" presStyleLbl="node0" presStyleIdx="1" presStyleCnt="2"/>
      <dgm:spPr/>
    </dgm:pt>
    <dgm:pt modelId="{A1E5788C-09A2-4145-9F21-6B54A032F7C8}" type="pres">
      <dgm:prSet presAssocID="{218D07C3-2DEA-493A-A692-F3BE33678A45}" presName="text" presStyleLbl="fgAcc0" presStyleIdx="1" presStyleCnt="2">
        <dgm:presLayoutVars>
          <dgm:chPref val="3"/>
        </dgm:presLayoutVars>
      </dgm:prSet>
      <dgm:spPr/>
    </dgm:pt>
    <dgm:pt modelId="{47188D87-992B-4B81-916F-D7FB0B950E43}" type="pres">
      <dgm:prSet presAssocID="{218D07C3-2DEA-493A-A692-F3BE33678A45}" presName="hierChild2" presStyleCnt="0"/>
      <dgm:spPr/>
    </dgm:pt>
  </dgm:ptLst>
  <dgm:cxnLst>
    <dgm:cxn modelId="{E6B6A300-C3F7-4EDA-A1D7-C7BC5A13A598}" type="presOf" srcId="{218D07C3-2DEA-493A-A692-F3BE33678A45}" destId="{A1E5788C-09A2-4145-9F21-6B54A032F7C8}" srcOrd="0" destOrd="0" presId="urn:microsoft.com/office/officeart/2005/8/layout/hierarchy1"/>
    <dgm:cxn modelId="{C6F14A4B-19C1-49AC-B8B6-4E9F8116D061}" srcId="{C0DAC85E-5D1B-48C2-BD57-BFE81CA454D1}" destId="{CB326D96-5F30-4DF4-A3B5-0517F78FF828}" srcOrd="0" destOrd="0" parTransId="{2C5DFB1D-6678-4023-B133-2BBC8E9F7F55}" sibTransId="{B7168B68-8C8E-48F1-8B7D-B3F4DDB5599E}"/>
    <dgm:cxn modelId="{4FE80299-E6B9-4908-A284-EA0A7462839C}" srcId="{C0DAC85E-5D1B-48C2-BD57-BFE81CA454D1}" destId="{218D07C3-2DEA-493A-A692-F3BE33678A45}" srcOrd="1" destOrd="0" parTransId="{5292D451-C6CA-46C6-8785-10A883FC5BB0}" sibTransId="{50C6EBF3-B04A-45A2-92AD-D900ABE4469D}"/>
    <dgm:cxn modelId="{FC1375D0-807F-484B-98A3-4354CEF5D091}" type="presOf" srcId="{CB326D96-5F30-4DF4-A3B5-0517F78FF828}" destId="{9B10E796-2E96-4ACA-9C6B-91620E97BA36}" srcOrd="0" destOrd="0" presId="urn:microsoft.com/office/officeart/2005/8/layout/hierarchy1"/>
    <dgm:cxn modelId="{528F16DA-9873-4FAE-B892-22198F198816}" type="presOf" srcId="{C0DAC85E-5D1B-48C2-BD57-BFE81CA454D1}" destId="{6C3B27FF-AFD8-457E-9753-E6517F938C52}" srcOrd="0" destOrd="0" presId="urn:microsoft.com/office/officeart/2005/8/layout/hierarchy1"/>
    <dgm:cxn modelId="{CA79AB19-C1A0-4E28-ACDA-8E5F9E184786}" type="presParOf" srcId="{6C3B27FF-AFD8-457E-9753-E6517F938C52}" destId="{3EE0B36D-6264-40EA-A927-E1D715AAD95C}" srcOrd="0" destOrd="0" presId="urn:microsoft.com/office/officeart/2005/8/layout/hierarchy1"/>
    <dgm:cxn modelId="{8AE93C70-48E8-493D-A38D-DA2F9836438D}" type="presParOf" srcId="{3EE0B36D-6264-40EA-A927-E1D715AAD95C}" destId="{CEB6D2A6-76EA-4320-B19F-7DB1C88A6DA1}" srcOrd="0" destOrd="0" presId="urn:microsoft.com/office/officeart/2005/8/layout/hierarchy1"/>
    <dgm:cxn modelId="{D49502B1-84D3-4304-9D97-AB99AD22954E}" type="presParOf" srcId="{CEB6D2A6-76EA-4320-B19F-7DB1C88A6DA1}" destId="{E9C1199A-263D-4CE4-9269-A996BC9773C6}" srcOrd="0" destOrd="0" presId="urn:microsoft.com/office/officeart/2005/8/layout/hierarchy1"/>
    <dgm:cxn modelId="{2425B3B0-5804-496A-90BD-83155BD49355}" type="presParOf" srcId="{CEB6D2A6-76EA-4320-B19F-7DB1C88A6DA1}" destId="{9B10E796-2E96-4ACA-9C6B-91620E97BA36}" srcOrd="1" destOrd="0" presId="urn:microsoft.com/office/officeart/2005/8/layout/hierarchy1"/>
    <dgm:cxn modelId="{F646CA9A-D3EA-4C51-8604-8A95EEE5647F}" type="presParOf" srcId="{3EE0B36D-6264-40EA-A927-E1D715AAD95C}" destId="{B317F16E-7E26-4164-A60D-474AC28C806E}" srcOrd="1" destOrd="0" presId="urn:microsoft.com/office/officeart/2005/8/layout/hierarchy1"/>
    <dgm:cxn modelId="{2D701F7F-3E66-486B-BC7F-5026819A62B7}" type="presParOf" srcId="{6C3B27FF-AFD8-457E-9753-E6517F938C52}" destId="{28F65BEF-4091-4A7F-839E-F7A12318889E}" srcOrd="1" destOrd="0" presId="urn:microsoft.com/office/officeart/2005/8/layout/hierarchy1"/>
    <dgm:cxn modelId="{91D9742A-57E1-4C73-B349-AB2577D135D6}" type="presParOf" srcId="{28F65BEF-4091-4A7F-839E-F7A12318889E}" destId="{8B05BA58-1A5F-4648-8F96-4EDA0146331C}" srcOrd="0" destOrd="0" presId="urn:microsoft.com/office/officeart/2005/8/layout/hierarchy1"/>
    <dgm:cxn modelId="{BA14CDA2-7B01-4189-81C2-D51341A32A21}" type="presParOf" srcId="{8B05BA58-1A5F-4648-8F96-4EDA0146331C}" destId="{7F82FFF5-0961-4BD8-82AD-880A8EE0FE54}" srcOrd="0" destOrd="0" presId="urn:microsoft.com/office/officeart/2005/8/layout/hierarchy1"/>
    <dgm:cxn modelId="{863100A5-C81B-4B5B-87B2-66BD5AC87D87}" type="presParOf" srcId="{8B05BA58-1A5F-4648-8F96-4EDA0146331C}" destId="{A1E5788C-09A2-4145-9F21-6B54A032F7C8}" srcOrd="1" destOrd="0" presId="urn:microsoft.com/office/officeart/2005/8/layout/hierarchy1"/>
    <dgm:cxn modelId="{54934399-9072-4420-A18D-D5C129847A13}" type="presParOf" srcId="{28F65BEF-4091-4A7F-839E-F7A12318889E}" destId="{47188D87-992B-4B81-916F-D7FB0B950E4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AFC9997-B8D2-41D9-82B2-57FC7812C770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BEB8AFF-6A42-4B9E-8DB0-DC4514E9B52E}">
      <dgm:prSet/>
      <dgm:spPr/>
      <dgm:t>
        <a:bodyPr/>
        <a:lstStyle/>
        <a:p>
          <a:r>
            <a:rPr lang="en-CA"/>
            <a:t>It comes with I2C backpack , reduces the number of wires used in interfacing.</a:t>
          </a:r>
          <a:endParaRPr lang="en-US"/>
        </a:p>
      </dgm:t>
    </dgm:pt>
    <dgm:pt modelId="{D7355E06-9ACC-40B4-928E-E8F9E0F79E00}" type="parTrans" cxnId="{1C6A3B5E-3361-40EA-B2C2-26F27CC47EE3}">
      <dgm:prSet/>
      <dgm:spPr/>
      <dgm:t>
        <a:bodyPr/>
        <a:lstStyle/>
        <a:p>
          <a:endParaRPr lang="en-US"/>
        </a:p>
      </dgm:t>
    </dgm:pt>
    <dgm:pt modelId="{95F9B5E8-1087-4616-AB37-A1FC657EEC1D}" type="sibTrans" cxnId="{1C6A3B5E-3361-40EA-B2C2-26F27CC47EE3}">
      <dgm:prSet/>
      <dgm:spPr/>
      <dgm:t>
        <a:bodyPr/>
        <a:lstStyle/>
        <a:p>
          <a:endParaRPr lang="en-US"/>
        </a:p>
      </dgm:t>
    </dgm:pt>
    <dgm:pt modelId="{3CFF571D-1977-4596-82CC-1BC79E60AC99}">
      <dgm:prSet/>
      <dgm:spPr/>
      <dgm:t>
        <a:bodyPr/>
        <a:lstStyle/>
        <a:p>
          <a:r>
            <a:rPr lang="en-CA" dirty="0"/>
            <a:t> Low cost.</a:t>
          </a:r>
          <a:endParaRPr lang="en-US" dirty="0"/>
        </a:p>
      </dgm:t>
    </dgm:pt>
    <dgm:pt modelId="{A8B57ED1-7779-4B2E-8280-DD24C1502F3C}" type="parTrans" cxnId="{651BD91E-85D9-4C16-A1F9-6FF4FE74C10D}">
      <dgm:prSet/>
      <dgm:spPr/>
      <dgm:t>
        <a:bodyPr/>
        <a:lstStyle/>
        <a:p>
          <a:endParaRPr lang="en-US"/>
        </a:p>
      </dgm:t>
    </dgm:pt>
    <dgm:pt modelId="{1B80C1F4-5353-4320-9B2C-AE382CD07BE3}" type="sibTrans" cxnId="{651BD91E-85D9-4C16-A1F9-6FF4FE74C10D}">
      <dgm:prSet/>
      <dgm:spPr/>
      <dgm:t>
        <a:bodyPr/>
        <a:lstStyle/>
        <a:p>
          <a:endParaRPr lang="en-US"/>
        </a:p>
      </dgm:t>
    </dgm:pt>
    <dgm:pt modelId="{1E25538A-A8A1-4949-99B6-82C45E302817}">
      <dgm:prSet/>
      <dgm:spPr/>
      <dgm:t>
        <a:bodyPr/>
        <a:lstStyle/>
        <a:p>
          <a:r>
            <a:rPr lang="en-CA"/>
            <a:t>Programming and interfacing is easy. </a:t>
          </a:r>
          <a:endParaRPr lang="en-US"/>
        </a:p>
      </dgm:t>
    </dgm:pt>
    <dgm:pt modelId="{4E0189FE-70AE-4902-9EB3-E16731072FA9}" type="parTrans" cxnId="{2FCEF7DA-1342-462B-A581-46B2EC2FDA35}">
      <dgm:prSet/>
      <dgm:spPr/>
      <dgm:t>
        <a:bodyPr/>
        <a:lstStyle/>
        <a:p>
          <a:endParaRPr lang="en-US"/>
        </a:p>
      </dgm:t>
    </dgm:pt>
    <dgm:pt modelId="{F2DBFC8C-690E-4EB6-9B41-8ED6332A8495}" type="sibTrans" cxnId="{2FCEF7DA-1342-462B-A581-46B2EC2FDA35}">
      <dgm:prSet/>
      <dgm:spPr/>
      <dgm:t>
        <a:bodyPr/>
        <a:lstStyle/>
        <a:p>
          <a:endParaRPr lang="en-US"/>
        </a:p>
      </dgm:t>
    </dgm:pt>
    <dgm:pt modelId="{56995301-669C-4DB0-A4FD-059D96EA230F}" type="pres">
      <dgm:prSet presAssocID="{1AFC9997-B8D2-41D9-82B2-57FC7812C77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C309992-1E19-4B11-A22A-2EF4A271E771}" type="pres">
      <dgm:prSet presAssocID="{FBEB8AFF-6A42-4B9E-8DB0-DC4514E9B52E}" presName="hierRoot1" presStyleCnt="0"/>
      <dgm:spPr/>
    </dgm:pt>
    <dgm:pt modelId="{16354396-6FF3-44BB-B5F0-B65E86FBD26C}" type="pres">
      <dgm:prSet presAssocID="{FBEB8AFF-6A42-4B9E-8DB0-DC4514E9B52E}" presName="composite" presStyleCnt="0"/>
      <dgm:spPr/>
    </dgm:pt>
    <dgm:pt modelId="{A5247BCD-3307-485C-B1D9-3990B330A531}" type="pres">
      <dgm:prSet presAssocID="{FBEB8AFF-6A42-4B9E-8DB0-DC4514E9B52E}" presName="background" presStyleLbl="node0" presStyleIdx="0" presStyleCnt="3"/>
      <dgm:spPr/>
    </dgm:pt>
    <dgm:pt modelId="{8A82DC59-BC8B-4829-B794-5E7C633458EA}" type="pres">
      <dgm:prSet presAssocID="{FBEB8AFF-6A42-4B9E-8DB0-DC4514E9B52E}" presName="text" presStyleLbl="fgAcc0" presStyleIdx="0" presStyleCnt="3">
        <dgm:presLayoutVars>
          <dgm:chPref val="3"/>
        </dgm:presLayoutVars>
      </dgm:prSet>
      <dgm:spPr/>
    </dgm:pt>
    <dgm:pt modelId="{78825837-4851-46CD-95C0-3E1D6A00A26A}" type="pres">
      <dgm:prSet presAssocID="{FBEB8AFF-6A42-4B9E-8DB0-DC4514E9B52E}" presName="hierChild2" presStyleCnt="0"/>
      <dgm:spPr/>
    </dgm:pt>
    <dgm:pt modelId="{31630ECD-3BAD-48AA-9BD0-99F5EA865056}" type="pres">
      <dgm:prSet presAssocID="{3CFF571D-1977-4596-82CC-1BC79E60AC99}" presName="hierRoot1" presStyleCnt="0"/>
      <dgm:spPr/>
    </dgm:pt>
    <dgm:pt modelId="{8BE97BB1-5CFD-49F2-94A1-5C0B88595A85}" type="pres">
      <dgm:prSet presAssocID="{3CFF571D-1977-4596-82CC-1BC79E60AC99}" presName="composite" presStyleCnt="0"/>
      <dgm:spPr/>
    </dgm:pt>
    <dgm:pt modelId="{B33C39EC-72B0-43A7-B161-480B186FEECD}" type="pres">
      <dgm:prSet presAssocID="{3CFF571D-1977-4596-82CC-1BC79E60AC99}" presName="background" presStyleLbl="node0" presStyleIdx="1" presStyleCnt="3"/>
      <dgm:spPr/>
    </dgm:pt>
    <dgm:pt modelId="{5542BC16-A6CD-414E-9E7D-BEAE86F122CF}" type="pres">
      <dgm:prSet presAssocID="{3CFF571D-1977-4596-82CC-1BC79E60AC99}" presName="text" presStyleLbl="fgAcc0" presStyleIdx="1" presStyleCnt="3">
        <dgm:presLayoutVars>
          <dgm:chPref val="3"/>
        </dgm:presLayoutVars>
      </dgm:prSet>
      <dgm:spPr/>
    </dgm:pt>
    <dgm:pt modelId="{EEB75C5C-6A3F-428B-A873-BAE817A1A637}" type="pres">
      <dgm:prSet presAssocID="{3CFF571D-1977-4596-82CC-1BC79E60AC99}" presName="hierChild2" presStyleCnt="0"/>
      <dgm:spPr/>
    </dgm:pt>
    <dgm:pt modelId="{1378E8EA-2F81-4CB1-A82B-09728E1DB45A}" type="pres">
      <dgm:prSet presAssocID="{1E25538A-A8A1-4949-99B6-82C45E302817}" presName="hierRoot1" presStyleCnt="0"/>
      <dgm:spPr/>
    </dgm:pt>
    <dgm:pt modelId="{2DABBD30-059C-4D1E-989E-D33680F1470A}" type="pres">
      <dgm:prSet presAssocID="{1E25538A-A8A1-4949-99B6-82C45E302817}" presName="composite" presStyleCnt="0"/>
      <dgm:spPr/>
    </dgm:pt>
    <dgm:pt modelId="{86D0A609-EFDC-4F24-99A0-758F1A5A07CC}" type="pres">
      <dgm:prSet presAssocID="{1E25538A-A8A1-4949-99B6-82C45E302817}" presName="background" presStyleLbl="node0" presStyleIdx="2" presStyleCnt="3"/>
      <dgm:spPr/>
    </dgm:pt>
    <dgm:pt modelId="{DCB82AD0-0FFF-4EAC-AE5A-E1387CB2FEDC}" type="pres">
      <dgm:prSet presAssocID="{1E25538A-A8A1-4949-99B6-82C45E302817}" presName="text" presStyleLbl="fgAcc0" presStyleIdx="2" presStyleCnt="3">
        <dgm:presLayoutVars>
          <dgm:chPref val="3"/>
        </dgm:presLayoutVars>
      </dgm:prSet>
      <dgm:spPr/>
    </dgm:pt>
    <dgm:pt modelId="{A4963E48-C9D7-46FE-BA4A-C8ADCF553622}" type="pres">
      <dgm:prSet presAssocID="{1E25538A-A8A1-4949-99B6-82C45E302817}" presName="hierChild2" presStyleCnt="0"/>
      <dgm:spPr/>
    </dgm:pt>
  </dgm:ptLst>
  <dgm:cxnLst>
    <dgm:cxn modelId="{651BD91E-85D9-4C16-A1F9-6FF4FE74C10D}" srcId="{1AFC9997-B8D2-41D9-82B2-57FC7812C770}" destId="{3CFF571D-1977-4596-82CC-1BC79E60AC99}" srcOrd="1" destOrd="0" parTransId="{A8B57ED1-7779-4B2E-8280-DD24C1502F3C}" sibTransId="{1B80C1F4-5353-4320-9B2C-AE382CD07BE3}"/>
    <dgm:cxn modelId="{1C6A3B5E-3361-40EA-B2C2-26F27CC47EE3}" srcId="{1AFC9997-B8D2-41D9-82B2-57FC7812C770}" destId="{FBEB8AFF-6A42-4B9E-8DB0-DC4514E9B52E}" srcOrd="0" destOrd="0" parTransId="{D7355E06-9ACC-40B4-928E-E8F9E0F79E00}" sibTransId="{95F9B5E8-1087-4616-AB37-A1FC657EEC1D}"/>
    <dgm:cxn modelId="{636B824C-03AF-4FF6-B486-338FE85E33DC}" type="presOf" srcId="{1AFC9997-B8D2-41D9-82B2-57FC7812C770}" destId="{56995301-669C-4DB0-A4FD-059D96EA230F}" srcOrd="0" destOrd="0" presId="urn:microsoft.com/office/officeart/2005/8/layout/hierarchy1"/>
    <dgm:cxn modelId="{BEA3389D-3416-45F3-81DF-248319AC3FDB}" type="presOf" srcId="{3CFF571D-1977-4596-82CC-1BC79E60AC99}" destId="{5542BC16-A6CD-414E-9E7D-BEAE86F122CF}" srcOrd="0" destOrd="0" presId="urn:microsoft.com/office/officeart/2005/8/layout/hierarchy1"/>
    <dgm:cxn modelId="{2FCEF7DA-1342-462B-A581-46B2EC2FDA35}" srcId="{1AFC9997-B8D2-41D9-82B2-57FC7812C770}" destId="{1E25538A-A8A1-4949-99B6-82C45E302817}" srcOrd="2" destOrd="0" parTransId="{4E0189FE-70AE-4902-9EB3-E16731072FA9}" sibTransId="{F2DBFC8C-690E-4EB6-9B41-8ED6332A8495}"/>
    <dgm:cxn modelId="{8D762ADB-960D-4EF7-94C6-30715AE4DA15}" type="presOf" srcId="{FBEB8AFF-6A42-4B9E-8DB0-DC4514E9B52E}" destId="{8A82DC59-BC8B-4829-B794-5E7C633458EA}" srcOrd="0" destOrd="0" presId="urn:microsoft.com/office/officeart/2005/8/layout/hierarchy1"/>
    <dgm:cxn modelId="{72CCCBF9-342D-4589-A871-4DAC52E2A31B}" type="presOf" srcId="{1E25538A-A8A1-4949-99B6-82C45E302817}" destId="{DCB82AD0-0FFF-4EAC-AE5A-E1387CB2FEDC}" srcOrd="0" destOrd="0" presId="urn:microsoft.com/office/officeart/2005/8/layout/hierarchy1"/>
    <dgm:cxn modelId="{B9C8A7F7-7101-4087-BDF8-3AB164EEB210}" type="presParOf" srcId="{56995301-669C-4DB0-A4FD-059D96EA230F}" destId="{9C309992-1E19-4B11-A22A-2EF4A271E771}" srcOrd="0" destOrd="0" presId="urn:microsoft.com/office/officeart/2005/8/layout/hierarchy1"/>
    <dgm:cxn modelId="{A2ADB3C9-24CB-4E8D-AD3B-BB50D559E207}" type="presParOf" srcId="{9C309992-1E19-4B11-A22A-2EF4A271E771}" destId="{16354396-6FF3-44BB-B5F0-B65E86FBD26C}" srcOrd="0" destOrd="0" presId="urn:microsoft.com/office/officeart/2005/8/layout/hierarchy1"/>
    <dgm:cxn modelId="{1064E627-163D-4040-8F30-D48C1EDCCCC7}" type="presParOf" srcId="{16354396-6FF3-44BB-B5F0-B65E86FBD26C}" destId="{A5247BCD-3307-485C-B1D9-3990B330A531}" srcOrd="0" destOrd="0" presId="urn:microsoft.com/office/officeart/2005/8/layout/hierarchy1"/>
    <dgm:cxn modelId="{D11B2ED5-F9C5-4163-A2BA-BB3D0C6B5228}" type="presParOf" srcId="{16354396-6FF3-44BB-B5F0-B65E86FBD26C}" destId="{8A82DC59-BC8B-4829-B794-5E7C633458EA}" srcOrd="1" destOrd="0" presId="urn:microsoft.com/office/officeart/2005/8/layout/hierarchy1"/>
    <dgm:cxn modelId="{2E5373EF-904B-44CC-9FFA-2D9EE9AB4C9B}" type="presParOf" srcId="{9C309992-1E19-4B11-A22A-2EF4A271E771}" destId="{78825837-4851-46CD-95C0-3E1D6A00A26A}" srcOrd="1" destOrd="0" presId="urn:microsoft.com/office/officeart/2005/8/layout/hierarchy1"/>
    <dgm:cxn modelId="{F9267C47-0816-4930-BB5B-6BDC766D1EA2}" type="presParOf" srcId="{56995301-669C-4DB0-A4FD-059D96EA230F}" destId="{31630ECD-3BAD-48AA-9BD0-99F5EA865056}" srcOrd="1" destOrd="0" presId="urn:microsoft.com/office/officeart/2005/8/layout/hierarchy1"/>
    <dgm:cxn modelId="{789B5E9E-D3E6-4444-9EB6-71349DB07830}" type="presParOf" srcId="{31630ECD-3BAD-48AA-9BD0-99F5EA865056}" destId="{8BE97BB1-5CFD-49F2-94A1-5C0B88595A85}" srcOrd="0" destOrd="0" presId="urn:microsoft.com/office/officeart/2005/8/layout/hierarchy1"/>
    <dgm:cxn modelId="{C4A021B8-D57B-4C83-8C61-AE68BB2F694B}" type="presParOf" srcId="{8BE97BB1-5CFD-49F2-94A1-5C0B88595A85}" destId="{B33C39EC-72B0-43A7-B161-480B186FEECD}" srcOrd="0" destOrd="0" presId="urn:microsoft.com/office/officeart/2005/8/layout/hierarchy1"/>
    <dgm:cxn modelId="{D688FF85-2DFC-421C-A1F9-C2C140BCF065}" type="presParOf" srcId="{8BE97BB1-5CFD-49F2-94A1-5C0B88595A85}" destId="{5542BC16-A6CD-414E-9E7D-BEAE86F122CF}" srcOrd="1" destOrd="0" presId="urn:microsoft.com/office/officeart/2005/8/layout/hierarchy1"/>
    <dgm:cxn modelId="{930FECD5-107F-4249-9212-46FD9FCCAD91}" type="presParOf" srcId="{31630ECD-3BAD-48AA-9BD0-99F5EA865056}" destId="{EEB75C5C-6A3F-428B-A873-BAE817A1A637}" srcOrd="1" destOrd="0" presId="urn:microsoft.com/office/officeart/2005/8/layout/hierarchy1"/>
    <dgm:cxn modelId="{69AE023C-18E7-448D-B183-A85092F8F350}" type="presParOf" srcId="{56995301-669C-4DB0-A4FD-059D96EA230F}" destId="{1378E8EA-2F81-4CB1-A82B-09728E1DB45A}" srcOrd="2" destOrd="0" presId="urn:microsoft.com/office/officeart/2005/8/layout/hierarchy1"/>
    <dgm:cxn modelId="{8549D1E0-7D7E-4376-9016-E51F95035763}" type="presParOf" srcId="{1378E8EA-2F81-4CB1-A82B-09728E1DB45A}" destId="{2DABBD30-059C-4D1E-989E-D33680F1470A}" srcOrd="0" destOrd="0" presId="urn:microsoft.com/office/officeart/2005/8/layout/hierarchy1"/>
    <dgm:cxn modelId="{9556DBBA-35A1-4F34-8034-4822809EE7DC}" type="presParOf" srcId="{2DABBD30-059C-4D1E-989E-D33680F1470A}" destId="{86D0A609-EFDC-4F24-99A0-758F1A5A07CC}" srcOrd="0" destOrd="0" presId="urn:microsoft.com/office/officeart/2005/8/layout/hierarchy1"/>
    <dgm:cxn modelId="{C23D7AC6-ADEF-4254-A2AD-14DFDD1A89F4}" type="presParOf" srcId="{2DABBD30-059C-4D1E-989E-D33680F1470A}" destId="{DCB82AD0-0FFF-4EAC-AE5A-E1387CB2FEDC}" srcOrd="1" destOrd="0" presId="urn:microsoft.com/office/officeart/2005/8/layout/hierarchy1"/>
    <dgm:cxn modelId="{35856FE4-0FBC-4C08-9D30-768A643519DB}" type="presParOf" srcId="{1378E8EA-2F81-4CB1-A82B-09728E1DB45A}" destId="{A4963E48-C9D7-46FE-BA4A-C8ADCF55362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BACC8AF-2A39-4C28-BFD6-C8F3BF29C23E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3433E11-7B93-4C4D-8FD2-FAB00E455AEA}">
      <dgm:prSet/>
      <dgm:spPr/>
      <dgm:t>
        <a:bodyPr/>
        <a:lstStyle/>
        <a:p>
          <a:r>
            <a:rPr lang="en-CA"/>
            <a:t>5v ,2A DC power supply</a:t>
          </a:r>
          <a:endParaRPr lang="en-US"/>
        </a:p>
      </dgm:t>
    </dgm:pt>
    <dgm:pt modelId="{69CD727B-46C3-437D-971C-474B0F9A36BE}" type="parTrans" cxnId="{425D12FB-DDA7-49C6-98B9-84CBC1AC94FC}">
      <dgm:prSet/>
      <dgm:spPr/>
      <dgm:t>
        <a:bodyPr/>
        <a:lstStyle/>
        <a:p>
          <a:endParaRPr lang="en-US"/>
        </a:p>
      </dgm:t>
    </dgm:pt>
    <dgm:pt modelId="{1E2BAC24-CA6B-4946-B2DC-509FC3CEC063}" type="sibTrans" cxnId="{425D12FB-DDA7-49C6-98B9-84CBC1AC94FC}">
      <dgm:prSet/>
      <dgm:spPr/>
      <dgm:t>
        <a:bodyPr/>
        <a:lstStyle/>
        <a:p>
          <a:endParaRPr lang="en-US"/>
        </a:p>
      </dgm:t>
    </dgm:pt>
    <dgm:pt modelId="{2B9AF9B5-F8B6-4E29-975A-4F0D2A3C3AA9}">
      <dgm:prSet/>
      <dgm:spPr/>
      <dgm:t>
        <a:bodyPr/>
        <a:lstStyle/>
        <a:p>
          <a:r>
            <a:rPr lang="en-CA"/>
            <a:t>2 Bread Boards</a:t>
          </a:r>
          <a:endParaRPr lang="en-US"/>
        </a:p>
      </dgm:t>
    </dgm:pt>
    <dgm:pt modelId="{96829E58-6152-436B-BB85-8719D080BE40}" type="parTrans" cxnId="{3903C17A-ED46-4C47-9E02-627331000CF0}">
      <dgm:prSet/>
      <dgm:spPr/>
      <dgm:t>
        <a:bodyPr/>
        <a:lstStyle/>
        <a:p>
          <a:endParaRPr lang="en-US"/>
        </a:p>
      </dgm:t>
    </dgm:pt>
    <dgm:pt modelId="{163A2D9E-FC1B-46DA-A132-E50DC122E977}" type="sibTrans" cxnId="{3903C17A-ED46-4C47-9E02-627331000CF0}">
      <dgm:prSet/>
      <dgm:spPr/>
      <dgm:t>
        <a:bodyPr/>
        <a:lstStyle/>
        <a:p>
          <a:endParaRPr lang="en-US"/>
        </a:p>
      </dgm:t>
    </dgm:pt>
    <dgm:pt modelId="{083BA170-9DB7-4B24-A040-CF26B6C2B45F}">
      <dgm:prSet/>
      <dgm:spPr/>
      <dgm:t>
        <a:bodyPr/>
        <a:lstStyle/>
        <a:p>
          <a:r>
            <a:rPr lang="en-CA" dirty="0"/>
            <a:t>1 Box</a:t>
          </a:r>
          <a:endParaRPr lang="en-US" dirty="0"/>
        </a:p>
      </dgm:t>
    </dgm:pt>
    <dgm:pt modelId="{6C43C159-2CB5-470E-B681-9B4C43592CBF}" type="parTrans" cxnId="{1AB35C11-8324-4A35-A5DF-279D861DDD7E}">
      <dgm:prSet/>
      <dgm:spPr/>
      <dgm:t>
        <a:bodyPr/>
        <a:lstStyle/>
        <a:p>
          <a:endParaRPr lang="en-US"/>
        </a:p>
      </dgm:t>
    </dgm:pt>
    <dgm:pt modelId="{EE904C3C-DB50-4482-96B8-0EE5424A323D}" type="sibTrans" cxnId="{1AB35C11-8324-4A35-A5DF-279D861DDD7E}">
      <dgm:prSet/>
      <dgm:spPr/>
      <dgm:t>
        <a:bodyPr/>
        <a:lstStyle/>
        <a:p>
          <a:endParaRPr lang="en-US"/>
        </a:p>
      </dgm:t>
    </dgm:pt>
    <dgm:pt modelId="{01541C13-3122-4CE4-9C3B-6616E5018E17}">
      <dgm:prSet/>
      <dgm:spPr/>
      <dgm:t>
        <a:bodyPr/>
        <a:lstStyle/>
        <a:p>
          <a:r>
            <a:rPr lang="en-CA"/>
            <a:t>Jumper Wires.</a:t>
          </a:r>
          <a:endParaRPr lang="en-US"/>
        </a:p>
      </dgm:t>
    </dgm:pt>
    <dgm:pt modelId="{62E6EF0D-A807-4FF9-B499-68CFBD16461E}" type="parTrans" cxnId="{97E6E4D4-11E2-47F6-914F-7256FF5FC173}">
      <dgm:prSet/>
      <dgm:spPr/>
      <dgm:t>
        <a:bodyPr/>
        <a:lstStyle/>
        <a:p>
          <a:endParaRPr lang="en-US"/>
        </a:p>
      </dgm:t>
    </dgm:pt>
    <dgm:pt modelId="{DC9D220B-C24C-4D26-BAC9-E644EA22212C}" type="sibTrans" cxnId="{97E6E4D4-11E2-47F6-914F-7256FF5FC173}">
      <dgm:prSet/>
      <dgm:spPr/>
      <dgm:t>
        <a:bodyPr/>
        <a:lstStyle/>
        <a:p>
          <a:endParaRPr lang="en-US"/>
        </a:p>
      </dgm:t>
    </dgm:pt>
    <dgm:pt modelId="{C312180E-7DA5-4CF6-B144-17A3C3D75E90}" type="pres">
      <dgm:prSet presAssocID="{DBACC8AF-2A39-4C28-BFD6-C8F3BF29C23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23B8C55-FB76-4C95-9B72-13253F8CABD6}" type="pres">
      <dgm:prSet presAssocID="{03433E11-7B93-4C4D-8FD2-FAB00E455AEA}" presName="hierRoot1" presStyleCnt="0"/>
      <dgm:spPr/>
    </dgm:pt>
    <dgm:pt modelId="{0E040C35-8AC6-4A35-A286-80D0123EDC25}" type="pres">
      <dgm:prSet presAssocID="{03433E11-7B93-4C4D-8FD2-FAB00E455AEA}" presName="composite" presStyleCnt="0"/>
      <dgm:spPr/>
    </dgm:pt>
    <dgm:pt modelId="{F41D1815-003C-4881-A5B3-95C6AFED5898}" type="pres">
      <dgm:prSet presAssocID="{03433E11-7B93-4C4D-8FD2-FAB00E455AEA}" presName="background" presStyleLbl="node0" presStyleIdx="0" presStyleCnt="4"/>
      <dgm:spPr/>
    </dgm:pt>
    <dgm:pt modelId="{9634EAF2-DA5B-4B48-9F94-200994DBCCD7}" type="pres">
      <dgm:prSet presAssocID="{03433E11-7B93-4C4D-8FD2-FAB00E455AEA}" presName="text" presStyleLbl="fgAcc0" presStyleIdx="0" presStyleCnt="4">
        <dgm:presLayoutVars>
          <dgm:chPref val="3"/>
        </dgm:presLayoutVars>
      </dgm:prSet>
      <dgm:spPr/>
    </dgm:pt>
    <dgm:pt modelId="{BCCFE16A-4737-4821-BAC9-6AA2DC95FE22}" type="pres">
      <dgm:prSet presAssocID="{03433E11-7B93-4C4D-8FD2-FAB00E455AEA}" presName="hierChild2" presStyleCnt="0"/>
      <dgm:spPr/>
    </dgm:pt>
    <dgm:pt modelId="{3CDC97E7-31B9-460F-9EF7-010F260AAAF8}" type="pres">
      <dgm:prSet presAssocID="{2B9AF9B5-F8B6-4E29-975A-4F0D2A3C3AA9}" presName="hierRoot1" presStyleCnt="0"/>
      <dgm:spPr/>
    </dgm:pt>
    <dgm:pt modelId="{14AE6C35-CB2D-456A-B314-46C9B20D1F38}" type="pres">
      <dgm:prSet presAssocID="{2B9AF9B5-F8B6-4E29-975A-4F0D2A3C3AA9}" presName="composite" presStyleCnt="0"/>
      <dgm:spPr/>
    </dgm:pt>
    <dgm:pt modelId="{81C31956-C1CE-428F-B9CE-1DB2CB8F7DBA}" type="pres">
      <dgm:prSet presAssocID="{2B9AF9B5-F8B6-4E29-975A-4F0D2A3C3AA9}" presName="background" presStyleLbl="node0" presStyleIdx="1" presStyleCnt="4"/>
      <dgm:spPr/>
    </dgm:pt>
    <dgm:pt modelId="{33F17BE4-B84B-4927-B71B-14C5CB0E78A8}" type="pres">
      <dgm:prSet presAssocID="{2B9AF9B5-F8B6-4E29-975A-4F0D2A3C3AA9}" presName="text" presStyleLbl="fgAcc0" presStyleIdx="1" presStyleCnt="4">
        <dgm:presLayoutVars>
          <dgm:chPref val="3"/>
        </dgm:presLayoutVars>
      </dgm:prSet>
      <dgm:spPr/>
    </dgm:pt>
    <dgm:pt modelId="{87BBCC62-6539-4B4B-B200-C170C772CB7B}" type="pres">
      <dgm:prSet presAssocID="{2B9AF9B5-F8B6-4E29-975A-4F0D2A3C3AA9}" presName="hierChild2" presStyleCnt="0"/>
      <dgm:spPr/>
    </dgm:pt>
    <dgm:pt modelId="{2DA5CB2E-F4A1-48B4-B51C-8CCAF2B0F0F0}" type="pres">
      <dgm:prSet presAssocID="{083BA170-9DB7-4B24-A040-CF26B6C2B45F}" presName="hierRoot1" presStyleCnt="0"/>
      <dgm:spPr/>
    </dgm:pt>
    <dgm:pt modelId="{5FB10598-8B11-4515-A284-B5B13E93C3D0}" type="pres">
      <dgm:prSet presAssocID="{083BA170-9DB7-4B24-A040-CF26B6C2B45F}" presName="composite" presStyleCnt="0"/>
      <dgm:spPr/>
    </dgm:pt>
    <dgm:pt modelId="{310BF203-628F-4A09-848C-612D3F792712}" type="pres">
      <dgm:prSet presAssocID="{083BA170-9DB7-4B24-A040-CF26B6C2B45F}" presName="background" presStyleLbl="node0" presStyleIdx="2" presStyleCnt="4"/>
      <dgm:spPr/>
    </dgm:pt>
    <dgm:pt modelId="{CB21098E-9E66-4F18-99D0-1B7D1FB0D342}" type="pres">
      <dgm:prSet presAssocID="{083BA170-9DB7-4B24-A040-CF26B6C2B45F}" presName="text" presStyleLbl="fgAcc0" presStyleIdx="2" presStyleCnt="4">
        <dgm:presLayoutVars>
          <dgm:chPref val="3"/>
        </dgm:presLayoutVars>
      </dgm:prSet>
      <dgm:spPr/>
    </dgm:pt>
    <dgm:pt modelId="{67DDA7B9-F1D8-4272-8DA6-EF8778D61A01}" type="pres">
      <dgm:prSet presAssocID="{083BA170-9DB7-4B24-A040-CF26B6C2B45F}" presName="hierChild2" presStyleCnt="0"/>
      <dgm:spPr/>
    </dgm:pt>
    <dgm:pt modelId="{1D583DF1-0731-4B60-B620-F6331E8EB128}" type="pres">
      <dgm:prSet presAssocID="{01541C13-3122-4CE4-9C3B-6616E5018E17}" presName="hierRoot1" presStyleCnt="0"/>
      <dgm:spPr/>
    </dgm:pt>
    <dgm:pt modelId="{1AA01363-46FF-483F-B44B-388D4F1B14AB}" type="pres">
      <dgm:prSet presAssocID="{01541C13-3122-4CE4-9C3B-6616E5018E17}" presName="composite" presStyleCnt="0"/>
      <dgm:spPr/>
    </dgm:pt>
    <dgm:pt modelId="{9E71D17C-D2FB-4302-BF26-85F5CD3FC99A}" type="pres">
      <dgm:prSet presAssocID="{01541C13-3122-4CE4-9C3B-6616E5018E17}" presName="background" presStyleLbl="node0" presStyleIdx="3" presStyleCnt="4"/>
      <dgm:spPr/>
    </dgm:pt>
    <dgm:pt modelId="{175B1BA4-BBA4-46A0-8975-A479C54EA750}" type="pres">
      <dgm:prSet presAssocID="{01541C13-3122-4CE4-9C3B-6616E5018E17}" presName="text" presStyleLbl="fgAcc0" presStyleIdx="3" presStyleCnt="4">
        <dgm:presLayoutVars>
          <dgm:chPref val="3"/>
        </dgm:presLayoutVars>
      </dgm:prSet>
      <dgm:spPr/>
    </dgm:pt>
    <dgm:pt modelId="{4E577A1A-C6D0-4251-A73B-F5BFC3230979}" type="pres">
      <dgm:prSet presAssocID="{01541C13-3122-4CE4-9C3B-6616E5018E17}" presName="hierChild2" presStyleCnt="0"/>
      <dgm:spPr/>
    </dgm:pt>
  </dgm:ptLst>
  <dgm:cxnLst>
    <dgm:cxn modelId="{1AB35C11-8324-4A35-A5DF-279D861DDD7E}" srcId="{DBACC8AF-2A39-4C28-BFD6-C8F3BF29C23E}" destId="{083BA170-9DB7-4B24-A040-CF26B6C2B45F}" srcOrd="2" destOrd="0" parTransId="{6C43C159-2CB5-470E-B681-9B4C43592CBF}" sibTransId="{EE904C3C-DB50-4482-96B8-0EE5424A323D}"/>
    <dgm:cxn modelId="{4F3E5935-4DFD-4077-A4F2-73DCAB952987}" type="presOf" srcId="{01541C13-3122-4CE4-9C3B-6616E5018E17}" destId="{175B1BA4-BBA4-46A0-8975-A479C54EA750}" srcOrd="0" destOrd="0" presId="urn:microsoft.com/office/officeart/2005/8/layout/hierarchy1"/>
    <dgm:cxn modelId="{527EFB5E-F79B-4B4D-BE89-A8100886F40D}" type="presOf" srcId="{083BA170-9DB7-4B24-A040-CF26B6C2B45F}" destId="{CB21098E-9E66-4F18-99D0-1B7D1FB0D342}" srcOrd="0" destOrd="0" presId="urn:microsoft.com/office/officeart/2005/8/layout/hierarchy1"/>
    <dgm:cxn modelId="{4A4B2963-473F-49A1-9601-D47C2D5D1C57}" type="presOf" srcId="{DBACC8AF-2A39-4C28-BFD6-C8F3BF29C23E}" destId="{C312180E-7DA5-4CF6-B144-17A3C3D75E90}" srcOrd="0" destOrd="0" presId="urn:microsoft.com/office/officeart/2005/8/layout/hierarchy1"/>
    <dgm:cxn modelId="{3903C17A-ED46-4C47-9E02-627331000CF0}" srcId="{DBACC8AF-2A39-4C28-BFD6-C8F3BF29C23E}" destId="{2B9AF9B5-F8B6-4E29-975A-4F0D2A3C3AA9}" srcOrd="1" destOrd="0" parTransId="{96829E58-6152-436B-BB85-8719D080BE40}" sibTransId="{163A2D9E-FC1B-46DA-A132-E50DC122E977}"/>
    <dgm:cxn modelId="{90BF0FCE-3B13-4CFC-BDA9-4BCEB688FFEF}" type="presOf" srcId="{03433E11-7B93-4C4D-8FD2-FAB00E455AEA}" destId="{9634EAF2-DA5B-4B48-9F94-200994DBCCD7}" srcOrd="0" destOrd="0" presId="urn:microsoft.com/office/officeart/2005/8/layout/hierarchy1"/>
    <dgm:cxn modelId="{97E6E4D4-11E2-47F6-914F-7256FF5FC173}" srcId="{DBACC8AF-2A39-4C28-BFD6-C8F3BF29C23E}" destId="{01541C13-3122-4CE4-9C3B-6616E5018E17}" srcOrd="3" destOrd="0" parTransId="{62E6EF0D-A807-4FF9-B499-68CFBD16461E}" sibTransId="{DC9D220B-C24C-4D26-BAC9-E644EA22212C}"/>
    <dgm:cxn modelId="{CA584BDB-FC28-45C4-9C55-96C14B356E12}" type="presOf" srcId="{2B9AF9B5-F8B6-4E29-975A-4F0D2A3C3AA9}" destId="{33F17BE4-B84B-4927-B71B-14C5CB0E78A8}" srcOrd="0" destOrd="0" presId="urn:microsoft.com/office/officeart/2005/8/layout/hierarchy1"/>
    <dgm:cxn modelId="{425D12FB-DDA7-49C6-98B9-84CBC1AC94FC}" srcId="{DBACC8AF-2A39-4C28-BFD6-C8F3BF29C23E}" destId="{03433E11-7B93-4C4D-8FD2-FAB00E455AEA}" srcOrd="0" destOrd="0" parTransId="{69CD727B-46C3-437D-971C-474B0F9A36BE}" sibTransId="{1E2BAC24-CA6B-4946-B2DC-509FC3CEC063}"/>
    <dgm:cxn modelId="{27D94EC8-E5C5-4FC0-9C26-0AA982D35461}" type="presParOf" srcId="{C312180E-7DA5-4CF6-B144-17A3C3D75E90}" destId="{E23B8C55-FB76-4C95-9B72-13253F8CABD6}" srcOrd="0" destOrd="0" presId="urn:microsoft.com/office/officeart/2005/8/layout/hierarchy1"/>
    <dgm:cxn modelId="{47F510CC-49D8-4EC3-B1D0-8E7C0C12C4FC}" type="presParOf" srcId="{E23B8C55-FB76-4C95-9B72-13253F8CABD6}" destId="{0E040C35-8AC6-4A35-A286-80D0123EDC25}" srcOrd="0" destOrd="0" presId="urn:microsoft.com/office/officeart/2005/8/layout/hierarchy1"/>
    <dgm:cxn modelId="{354DBF96-495F-4C14-9A06-057898653E87}" type="presParOf" srcId="{0E040C35-8AC6-4A35-A286-80D0123EDC25}" destId="{F41D1815-003C-4881-A5B3-95C6AFED5898}" srcOrd="0" destOrd="0" presId="urn:microsoft.com/office/officeart/2005/8/layout/hierarchy1"/>
    <dgm:cxn modelId="{75B8720A-073E-4BB6-90FB-EB48BDCB9BBE}" type="presParOf" srcId="{0E040C35-8AC6-4A35-A286-80D0123EDC25}" destId="{9634EAF2-DA5B-4B48-9F94-200994DBCCD7}" srcOrd="1" destOrd="0" presId="urn:microsoft.com/office/officeart/2005/8/layout/hierarchy1"/>
    <dgm:cxn modelId="{976C1F4D-23A3-476F-9ACE-8806CF64A471}" type="presParOf" srcId="{E23B8C55-FB76-4C95-9B72-13253F8CABD6}" destId="{BCCFE16A-4737-4821-BAC9-6AA2DC95FE22}" srcOrd="1" destOrd="0" presId="urn:microsoft.com/office/officeart/2005/8/layout/hierarchy1"/>
    <dgm:cxn modelId="{6C553AAE-F7D7-4E62-B458-3059F6550389}" type="presParOf" srcId="{C312180E-7DA5-4CF6-B144-17A3C3D75E90}" destId="{3CDC97E7-31B9-460F-9EF7-010F260AAAF8}" srcOrd="1" destOrd="0" presId="urn:microsoft.com/office/officeart/2005/8/layout/hierarchy1"/>
    <dgm:cxn modelId="{FE612C38-FB2B-4480-A8D3-9F6CFEC26CDF}" type="presParOf" srcId="{3CDC97E7-31B9-460F-9EF7-010F260AAAF8}" destId="{14AE6C35-CB2D-456A-B314-46C9B20D1F38}" srcOrd="0" destOrd="0" presId="urn:microsoft.com/office/officeart/2005/8/layout/hierarchy1"/>
    <dgm:cxn modelId="{5483065C-F9A6-476C-A651-DD70EA3C3163}" type="presParOf" srcId="{14AE6C35-CB2D-456A-B314-46C9B20D1F38}" destId="{81C31956-C1CE-428F-B9CE-1DB2CB8F7DBA}" srcOrd="0" destOrd="0" presId="urn:microsoft.com/office/officeart/2005/8/layout/hierarchy1"/>
    <dgm:cxn modelId="{16500F17-3909-46E0-96DE-A10A40CE0758}" type="presParOf" srcId="{14AE6C35-CB2D-456A-B314-46C9B20D1F38}" destId="{33F17BE4-B84B-4927-B71B-14C5CB0E78A8}" srcOrd="1" destOrd="0" presId="urn:microsoft.com/office/officeart/2005/8/layout/hierarchy1"/>
    <dgm:cxn modelId="{F32ECD7D-AEFF-45A9-B7BF-487558682D1D}" type="presParOf" srcId="{3CDC97E7-31B9-460F-9EF7-010F260AAAF8}" destId="{87BBCC62-6539-4B4B-B200-C170C772CB7B}" srcOrd="1" destOrd="0" presId="urn:microsoft.com/office/officeart/2005/8/layout/hierarchy1"/>
    <dgm:cxn modelId="{BB883AD8-0A97-4753-BB86-69B2EED10951}" type="presParOf" srcId="{C312180E-7DA5-4CF6-B144-17A3C3D75E90}" destId="{2DA5CB2E-F4A1-48B4-B51C-8CCAF2B0F0F0}" srcOrd="2" destOrd="0" presId="urn:microsoft.com/office/officeart/2005/8/layout/hierarchy1"/>
    <dgm:cxn modelId="{6D6F88F0-3918-43D3-8367-0BB84B90FBF1}" type="presParOf" srcId="{2DA5CB2E-F4A1-48B4-B51C-8CCAF2B0F0F0}" destId="{5FB10598-8B11-4515-A284-B5B13E93C3D0}" srcOrd="0" destOrd="0" presId="urn:microsoft.com/office/officeart/2005/8/layout/hierarchy1"/>
    <dgm:cxn modelId="{71AD5E13-7C75-4090-ADA2-06CB03AD10D8}" type="presParOf" srcId="{5FB10598-8B11-4515-A284-B5B13E93C3D0}" destId="{310BF203-628F-4A09-848C-612D3F792712}" srcOrd="0" destOrd="0" presId="urn:microsoft.com/office/officeart/2005/8/layout/hierarchy1"/>
    <dgm:cxn modelId="{D3BAB031-847E-4E0F-AADA-146C4A24A429}" type="presParOf" srcId="{5FB10598-8B11-4515-A284-B5B13E93C3D0}" destId="{CB21098E-9E66-4F18-99D0-1B7D1FB0D342}" srcOrd="1" destOrd="0" presId="urn:microsoft.com/office/officeart/2005/8/layout/hierarchy1"/>
    <dgm:cxn modelId="{4192102F-30BD-4257-9ABB-E2D637CB73F6}" type="presParOf" srcId="{2DA5CB2E-F4A1-48B4-B51C-8CCAF2B0F0F0}" destId="{67DDA7B9-F1D8-4272-8DA6-EF8778D61A01}" srcOrd="1" destOrd="0" presId="urn:microsoft.com/office/officeart/2005/8/layout/hierarchy1"/>
    <dgm:cxn modelId="{64B56788-675F-406D-B874-A18B58BAF5E4}" type="presParOf" srcId="{C312180E-7DA5-4CF6-B144-17A3C3D75E90}" destId="{1D583DF1-0731-4B60-B620-F6331E8EB128}" srcOrd="3" destOrd="0" presId="urn:microsoft.com/office/officeart/2005/8/layout/hierarchy1"/>
    <dgm:cxn modelId="{2A8511E1-3660-43AB-8823-1917052A94CD}" type="presParOf" srcId="{1D583DF1-0731-4B60-B620-F6331E8EB128}" destId="{1AA01363-46FF-483F-B44B-388D4F1B14AB}" srcOrd="0" destOrd="0" presId="urn:microsoft.com/office/officeart/2005/8/layout/hierarchy1"/>
    <dgm:cxn modelId="{DEFB87F4-C24D-4574-BEE9-5CAD544F8C9B}" type="presParOf" srcId="{1AA01363-46FF-483F-B44B-388D4F1B14AB}" destId="{9E71D17C-D2FB-4302-BF26-85F5CD3FC99A}" srcOrd="0" destOrd="0" presId="urn:microsoft.com/office/officeart/2005/8/layout/hierarchy1"/>
    <dgm:cxn modelId="{96F9448C-1264-4A1B-8401-465E152D5BF6}" type="presParOf" srcId="{1AA01363-46FF-483F-B44B-388D4F1B14AB}" destId="{175B1BA4-BBA4-46A0-8975-A479C54EA750}" srcOrd="1" destOrd="0" presId="urn:microsoft.com/office/officeart/2005/8/layout/hierarchy1"/>
    <dgm:cxn modelId="{FCBA8548-BBD8-423E-98BC-679CF77B2683}" type="presParOf" srcId="{1D583DF1-0731-4B60-B620-F6331E8EB128}" destId="{4E577A1A-C6D0-4251-A73B-F5BFC323097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2FE7F2-6411-4792-B0A1-428313F62D37}">
      <dsp:nvSpPr>
        <dsp:cNvPr id="0" name=""/>
        <dsp:cNvSpPr/>
      </dsp:nvSpPr>
      <dsp:spPr>
        <a:xfrm>
          <a:off x="1346" y="89198"/>
          <a:ext cx="4725967" cy="30009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9916A1-06C9-4576-A72B-CF89947B9055}">
      <dsp:nvSpPr>
        <dsp:cNvPr id="0" name=""/>
        <dsp:cNvSpPr/>
      </dsp:nvSpPr>
      <dsp:spPr>
        <a:xfrm>
          <a:off x="526453" y="588050"/>
          <a:ext cx="4725967" cy="30009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000" kern="1200" dirty="0"/>
            <a:t>Beagle Bone Black runs on Linux operating system, so it is not limited to only one or two programming language.</a:t>
          </a:r>
          <a:endParaRPr lang="en-US" sz="3000" kern="1200" dirty="0"/>
        </a:p>
      </dsp:txBody>
      <dsp:txXfrm>
        <a:off x="614349" y="675946"/>
        <a:ext cx="4550175" cy="2825197"/>
      </dsp:txXfrm>
    </dsp:sp>
    <dsp:sp modelId="{C3FA1AAD-A539-45B7-8B0D-53F29B376DE3}">
      <dsp:nvSpPr>
        <dsp:cNvPr id="0" name=""/>
        <dsp:cNvSpPr/>
      </dsp:nvSpPr>
      <dsp:spPr>
        <a:xfrm>
          <a:off x="5777528" y="89198"/>
          <a:ext cx="4725967" cy="30009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BBA22E-8746-4B3F-A9FA-DD9DCA130F23}">
      <dsp:nvSpPr>
        <dsp:cNvPr id="0" name=""/>
        <dsp:cNvSpPr/>
      </dsp:nvSpPr>
      <dsp:spPr>
        <a:xfrm>
          <a:off x="6302636" y="588050"/>
          <a:ext cx="4725967" cy="30009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000" kern="1200" dirty="0"/>
            <a:t>It has required UART, SPI, I2C interface in addition </a:t>
          </a:r>
          <a:r>
            <a:rPr lang="en-CA" sz="3000" kern="1200" dirty="0" err="1"/>
            <a:t>withIt</a:t>
          </a:r>
          <a:r>
            <a:rPr lang="en-CA" sz="3000" kern="1200" dirty="0"/>
            <a:t> has required UART, SPI, I2C and easy interface with other microcontroller like Arduino , raspberry pi..</a:t>
          </a:r>
          <a:endParaRPr lang="en-US" sz="3000" kern="1200" dirty="0"/>
        </a:p>
      </dsp:txBody>
      <dsp:txXfrm>
        <a:off x="6390532" y="675946"/>
        <a:ext cx="4550175" cy="28251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08BCFB-9C1A-42CA-B024-6F1DFADC9910}">
      <dsp:nvSpPr>
        <dsp:cNvPr id="0" name=""/>
        <dsp:cNvSpPr/>
      </dsp:nvSpPr>
      <dsp:spPr>
        <a:xfrm>
          <a:off x="3006" y="288887"/>
          <a:ext cx="2385020" cy="143101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Quad-band 850/900/1800/1900 MHz</a:t>
          </a:r>
        </a:p>
      </dsp:txBody>
      <dsp:txXfrm>
        <a:off x="3006" y="288887"/>
        <a:ext cx="2385020" cy="1431012"/>
      </dsp:txXfrm>
    </dsp:sp>
    <dsp:sp modelId="{BD13769B-1AE9-451C-9FBA-F5BFAA3A3AC0}">
      <dsp:nvSpPr>
        <dsp:cNvPr id="0" name=""/>
        <dsp:cNvSpPr/>
      </dsp:nvSpPr>
      <dsp:spPr>
        <a:xfrm>
          <a:off x="2626529" y="288887"/>
          <a:ext cx="2385020" cy="1431012"/>
        </a:xfrm>
        <a:prstGeom prst="rect">
          <a:avLst/>
        </a:prstGeom>
        <a:solidFill>
          <a:schemeClr val="accent5">
            <a:hueOff val="219785"/>
            <a:satOff val="-1567"/>
            <a:lumOff val="-2843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Make/Receive video calls using headset or an external 8ohm speaker + electret microphone</a:t>
          </a:r>
        </a:p>
      </dsp:txBody>
      <dsp:txXfrm>
        <a:off x="2626529" y="288887"/>
        <a:ext cx="2385020" cy="1431012"/>
      </dsp:txXfrm>
    </dsp:sp>
    <dsp:sp modelId="{FFD2766A-1D9F-4846-9508-56C171B218D6}">
      <dsp:nvSpPr>
        <dsp:cNvPr id="0" name=""/>
        <dsp:cNvSpPr/>
      </dsp:nvSpPr>
      <dsp:spPr>
        <a:xfrm>
          <a:off x="5250052" y="288887"/>
          <a:ext cx="2385020" cy="1431012"/>
        </a:xfrm>
        <a:prstGeom prst="rect">
          <a:avLst/>
        </a:prstGeom>
        <a:solidFill>
          <a:schemeClr val="accent5">
            <a:hueOff val="439570"/>
            <a:satOff val="-3135"/>
            <a:lumOff val="-5686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Send &amp; receive SMS messages</a:t>
          </a:r>
        </a:p>
      </dsp:txBody>
      <dsp:txXfrm>
        <a:off x="5250052" y="288887"/>
        <a:ext cx="2385020" cy="1431012"/>
      </dsp:txXfrm>
    </dsp:sp>
    <dsp:sp modelId="{4CF7849C-8F84-4903-B7EE-9AB792514488}">
      <dsp:nvSpPr>
        <dsp:cNvPr id="0" name=""/>
        <dsp:cNvSpPr/>
      </dsp:nvSpPr>
      <dsp:spPr>
        <a:xfrm>
          <a:off x="7873574" y="288887"/>
          <a:ext cx="2385020" cy="1431012"/>
        </a:xfrm>
        <a:prstGeom prst="rect">
          <a:avLst/>
        </a:prstGeom>
        <a:solidFill>
          <a:schemeClr val="accent5">
            <a:hueOff val="659355"/>
            <a:satOff val="-4702"/>
            <a:lumOff val="-8529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GPRS signal transmission (TCP/IP, HTTP, etc.)</a:t>
          </a:r>
        </a:p>
      </dsp:txBody>
      <dsp:txXfrm>
        <a:off x="7873574" y="288887"/>
        <a:ext cx="2385020" cy="1431012"/>
      </dsp:txXfrm>
    </dsp:sp>
    <dsp:sp modelId="{FA96351F-510E-491B-98C9-7D3CFFFA73C7}">
      <dsp:nvSpPr>
        <dsp:cNvPr id="0" name=""/>
        <dsp:cNvSpPr/>
      </dsp:nvSpPr>
      <dsp:spPr>
        <a:xfrm>
          <a:off x="1314767" y="1958402"/>
          <a:ext cx="2385020" cy="1431012"/>
        </a:xfrm>
        <a:prstGeom prst="rect">
          <a:avLst/>
        </a:prstGeom>
        <a:solidFill>
          <a:schemeClr val="accent5">
            <a:hueOff val="879139"/>
            <a:satOff val="-6269"/>
            <a:lumOff val="-11373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Requires 3v or 5v power supply with on-board charging circuit.</a:t>
          </a:r>
        </a:p>
      </dsp:txBody>
      <dsp:txXfrm>
        <a:off x="1314767" y="1958402"/>
        <a:ext cx="2385020" cy="1431012"/>
      </dsp:txXfrm>
    </dsp:sp>
    <dsp:sp modelId="{70619DF4-8B28-4813-85DC-B7047D1DF16F}">
      <dsp:nvSpPr>
        <dsp:cNvPr id="0" name=""/>
        <dsp:cNvSpPr/>
      </dsp:nvSpPr>
      <dsp:spPr>
        <a:xfrm>
          <a:off x="3938290" y="1958402"/>
          <a:ext cx="2385020" cy="1431012"/>
        </a:xfrm>
        <a:prstGeom prst="rect">
          <a:avLst/>
        </a:prstGeom>
        <a:solidFill>
          <a:schemeClr val="accent5">
            <a:hueOff val="1098924"/>
            <a:satOff val="-7837"/>
            <a:lumOff val="-14216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PWM/Buzzer vibrational motor </a:t>
          </a:r>
          <a:r>
            <a:rPr lang="en-US" sz="1900" kern="1200" dirty="0" err="1"/>
            <a:t>contol</a:t>
          </a:r>
          <a:endParaRPr lang="en-US" sz="1900" kern="1200" dirty="0"/>
        </a:p>
      </dsp:txBody>
      <dsp:txXfrm>
        <a:off x="3938290" y="1958402"/>
        <a:ext cx="2385020" cy="1431012"/>
      </dsp:txXfrm>
    </dsp:sp>
    <dsp:sp modelId="{C00F65C0-8737-442C-9A67-80837CB174D3}">
      <dsp:nvSpPr>
        <dsp:cNvPr id="0" name=""/>
        <dsp:cNvSpPr/>
      </dsp:nvSpPr>
      <dsp:spPr>
        <a:xfrm>
          <a:off x="6561813" y="1958402"/>
          <a:ext cx="2385020" cy="1431012"/>
        </a:xfrm>
        <a:prstGeom prst="rect">
          <a:avLst/>
        </a:prstGeom>
        <a:solidFill>
          <a:schemeClr val="accent5">
            <a:hueOff val="1318709"/>
            <a:satOff val="-9404"/>
            <a:lumOff val="-17059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 “auto-band” detection AT command interface</a:t>
          </a:r>
        </a:p>
      </dsp:txBody>
      <dsp:txXfrm>
        <a:off x="6561813" y="1958402"/>
        <a:ext cx="2385020" cy="14310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F5F105-2C1E-4E1E-A035-BFFAAB7FE11A}">
      <dsp:nvSpPr>
        <dsp:cNvPr id="0" name=""/>
        <dsp:cNvSpPr/>
      </dsp:nvSpPr>
      <dsp:spPr>
        <a:xfrm>
          <a:off x="975923" y="504420"/>
          <a:ext cx="1458980" cy="14589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680C85-37D6-4567-868F-F9D3F6FFBC9F}">
      <dsp:nvSpPr>
        <dsp:cNvPr id="0" name=""/>
        <dsp:cNvSpPr/>
      </dsp:nvSpPr>
      <dsp:spPr>
        <a:xfrm>
          <a:off x="84324" y="2363817"/>
          <a:ext cx="3242179" cy="81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 dirty="0"/>
            <a:t>It requires only 2.0 </a:t>
          </a:r>
          <a:r>
            <a:rPr lang="en-CA" sz="2000" kern="1200" dirty="0" err="1"/>
            <a:t>usb</a:t>
          </a:r>
          <a:r>
            <a:rPr lang="en-CA" sz="2000" kern="1200" dirty="0"/>
            <a:t> port for interface.</a:t>
          </a:r>
          <a:endParaRPr lang="en-US" sz="2000" kern="1200" dirty="0"/>
        </a:p>
      </dsp:txBody>
      <dsp:txXfrm>
        <a:off x="84324" y="2363817"/>
        <a:ext cx="3242179" cy="810000"/>
      </dsp:txXfrm>
    </dsp:sp>
    <dsp:sp modelId="{0BA65873-2322-41FD-B24E-23E296C5471E}">
      <dsp:nvSpPr>
        <dsp:cNvPr id="0" name=""/>
        <dsp:cNvSpPr/>
      </dsp:nvSpPr>
      <dsp:spPr>
        <a:xfrm>
          <a:off x="4785484" y="504420"/>
          <a:ext cx="1458980" cy="145898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CD2281-2BEF-4B0B-B9AD-376B2290959B}">
      <dsp:nvSpPr>
        <dsp:cNvPr id="0" name=""/>
        <dsp:cNvSpPr/>
      </dsp:nvSpPr>
      <dsp:spPr>
        <a:xfrm>
          <a:off x="3893885" y="2363817"/>
          <a:ext cx="3242179" cy="81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Network: Auto-switch to use 802.11n or 802.11g or 802.11b mode.</a:t>
          </a:r>
        </a:p>
      </dsp:txBody>
      <dsp:txXfrm>
        <a:off x="3893885" y="2363817"/>
        <a:ext cx="3242179" cy="810000"/>
      </dsp:txXfrm>
    </dsp:sp>
    <dsp:sp modelId="{FCE1301A-9831-4BC5-8B32-3C3E8BDF0FC0}">
      <dsp:nvSpPr>
        <dsp:cNvPr id="0" name=""/>
        <dsp:cNvSpPr/>
      </dsp:nvSpPr>
      <dsp:spPr>
        <a:xfrm>
          <a:off x="8595045" y="504420"/>
          <a:ext cx="1458980" cy="145898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C91300-F258-48BA-B93D-2BBE62A04D86}">
      <dsp:nvSpPr>
        <dsp:cNvPr id="0" name=""/>
        <dsp:cNvSpPr/>
      </dsp:nvSpPr>
      <dsp:spPr>
        <a:xfrm>
          <a:off x="7703446" y="2363817"/>
          <a:ext cx="3242179" cy="81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Integrated antenna and small in size.</a:t>
          </a:r>
        </a:p>
      </dsp:txBody>
      <dsp:txXfrm>
        <a:off x="7703446" y="2363817"/>
        <a:ext cx="3242179" cy="81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C1199A-263D-4CE4-9269-A996BC9773C6}">
      <dsp:nvSpPr>
        <dsp:cNvPr id="0" name=""/>
        <dsp:cNvSpPr/>
      </dsp:nvSpPr>
      <dsp:spPr>
        <a:xfrm>
          <a:off x="1346" y="89198"/>
          <a:ext cx="4725967" cy="30009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10E796-2E96-4ACA-9C6B-91620E97BA36}">
      <dsp:nvSpPr>
        <dsp:cNvPr id="0" name=""/>
        <dsp:cNvSpPr/>
      </dsp:nvSpPr>
      <dsp:spPr>
        <a:xfrm>
          <a:off x="526453" y="588050"/>
          <a:ext cx="4725967" cy="30009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200" kern="1200"/>
            <a:t>The working principal is based on sound reflection which works more accurately in dark areas as compared to IR sensors.</a:t>
          </a:r>
          <a:endParaRPr lang="en-US" sz="3200" kern="1200"/>
        </a:p>
      </dsp:txBody>
      <dsp:txXfrm>
        <a:off x="614349" y="675946"/>
        <a:ext cx="4550175" cy="2825197"/>
      </dsp:txXfrm>
    </dsp:sp>
    <dsp:sp modelId="{7F82FFF5-0961-4BD8-82AD-880A8EE0FE54}">
      <dsp:nvSpPr>
        <dsp:cNvPr id="0" name=""/>
        <dsp:cNvSpPr/>
      </dsp:nvSpPr>
      <dsp:spPr>
        <a:xfrm>
          <a:off x="5777528" y="89198"/>
          <a:ext cx="4725967" cy="30009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E5788C-09A2-4145-9F21-6B54A032F7C8}">
      <dsp:nvSpPr>
        <dsp:cNvPr id="0" name=""/>
        <dsp:cNvSpPr/>
      </dsp:nvSpPr>
      <dsp:spPr>
        <a:xfrm>
          <a:off x="6302636" y="588050"/>
          <a:ext cx="4725967" cy="30009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Their high frequency, sensitivity, and penetrating power make it easy to detect external or deep objects</a:t>
          </a:r>
        </a:p>
      </dsp:txBody>
      <dsp:txXfrm>
        <a:off x="6390532" y="675946"/>
        <a:ext cx="4550175" cy="282519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247BCD-3307-485C-B1D9-3990B330A531}">
      <dsp:nvSpPr>
        <dsp:cNvPr id="0" name=""/>
        <dsp:cNvSpPr/>
      </dsp:nvSpPr>
      <dsp:spPr>
        <a:xfrm>
          <a:off x="0" y="690453"/>
          <a:ext cx="3102173" cy="19698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82DC59-BC8B-4829-B794-5E7C633458EA}">
      <dsp:nvSpPr>
        <dsp:cNvPr id="0" name=""/>
        <dsp:cNvSpPr/>
      </dsp:nvSpPr>
      <dsp:spPr>
        <a:xfrm>
          <a:off x="344685" y="1017904"/>
          <a:ext cx="3102173" cy="19698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600" kern="1200"/>
            <a:t>It comes with I2C backpack , reduces the number of wires used in interfacing.</a:t>
          </a:r>
          <a:endParaRPr lang="en-US" sz="2600" kern="1200"/>
        </a:p>
      </dsp:txBody>
      <dsp:txXfrm>
        <a:off x="402381" y="1075600"/>
        <a:ext cx="2986781" cy="1854488"/>
      </dsp:txXfrm>
    </dsp:sp>
    <dsp:sp modelId="{B33C39EC-72B0-43A7-B161-480B186FEECD}">
      <dsp:nvSpPr>
        <dsp:cNvPr id="0" name=""/>
        <dsp:cNvSpPr/>
      </dsp:nvSpPr>
      <dsp:spPr>
        <a:xfrm>
          <a:off x="3791545" y="690453"/>
          <a:ext cx="3102173" cy="19698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42BC16-A6CD-414E-9E7D-BEAE86F122CF}">
      <dsp:nvSpPr>
        <dsp:cNvPr id="0" name=""/>
        <dsp:cNvSpPr/>
      </dsp:nvSpPr>
      <dsp:spPr>
        <a:xfrm>
          <a:off x="4136231" y="1017904"/>
          <a:ext cx="3102173" cy="19698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600" kern="1200" dirty="0"/>
            <a:t> Low cost.</a:t>
          </a:r>
          <a:endParaRPr lang="en-US" sz="2600" kern="1200" dirty="0"/>
        </a:p>
      </dsp:txBody>
      <dsp:txXfrm>
        <a:off x="4193927" y="1075600"/>
        <a:ext cx="2986781" cy="1854488"/>
      </dsp:txXfrm>
    </dsp:sp>
    <dsp:sp modelId="{86D0A609-EFDC-4F24-99A0-758F1A5A07CC}">
      <dsp:nvSpPr>
        <dsp:cNvPr id="0" name=""/>
        <dsp:cNvSpPr/>
      </dsp:nvSpPr>
      <dsp:spPr>
        <a:xfrm>
          <a:off x="7583090" y="690453"/>
          <a:ext cx="3102173" cy="19698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B82AD0-0FFF-4EAC-AE5A-E1387CB2FEDC}">
      <dsp:nvSpPr>
        <dsp:cNvPr id="0" name=""/>
        <dsp:cNvSpPr/>
      </dsp:nvSpPr>
      <dsp:spPr>
        <a:xfrm>
          <a:off x="7927776" y="1017904"/>
          <a:ext cx="3102173" cy="19698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600" kern="1200"/>
            <a:t>Programming and interfacing is easy. </a:t>
          </a:r>
          <a:endParaRPr lang="en-US" sz="2600" kern="1200"/>
        </a:p>
      </dsp:txBody>
      <dsp:txXfrm>
        <a:off x="7985472" y="1075600"/>
        <a:ext cx="2986781" cy="185448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1D1815-003C-4881-A5B3-95C6AFED5898}">
      <dsp:nvSpPr>
        <dsp:cNvPr id="0" name=""/>
        <dsp:cNvSpPr/>
      </dsp:nvSpPr>
      <dsp:spPr>
        <a:xfrm>
          <a:off x="3231" y="984798"/>
          <a:ext cx="2307241" cy="14650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34EAF2-DA5B-4B48-9F94-200994DBCCD7}">
      <dsp:nvSpPr>
        <dsp:cNvPr id="0" name=""/>
        <dsp:cNvSpPr/>
      </dsp:nvSpPr>
      <dsp:spPr>
        <a:xfrm>
          <a:off x="259591" y="1228340"/>
          <a:ext cx="2307241" cy="14650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900" kern="1200"/>
            <a:t>5v ,2A DC power supply</a:t>
          </a:r>
          <a:endParaRPr lang="en-US" sz="2900" kern="1200"/>
        </a:p>
      </dsp:txBody>
      <dsp:txXfrm>
        <a:off x="302502" y="1271251"/>
        <a:ext cx="2221419" cy="1379276"/>
      </dsp:txXfrm>
    </dsp:sp>
    <dsp:sp modelId="{81C31956-C1CE-428F-B9CE-1DB2CB8F7DBA}">
      <dsp:nvSpPr>
        <dsp:cNvPr id="0" name=""/>
        <dsp:cNvSpPr/>
      </dsp:nvSpPr>
      <dsp:spPr>
        <a:xfrm>
          <a:off x="2823193" y="984798"/>
          <a:ext cx="2307241" cy="14650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F17BE4-B84B-4927-B71B-14C5CB0E78A8}">
      <dsp:nvSpPr>
        <dsp:cNvPr id="0" name=""/>
        <dsp:cNvSpPr/>
      </dsp:nvSpPr>
      <dsp:spPr>
        <a:xfrm>
          <a:off x="3079553" y="1228340"/>
          <a:ext cx="2307241" cy="14650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900" kern="1200"/>
            <a:t>2 Bread Boards</a:t>
          </a:r>
          <a:endParaRPr lang="en-US" sz="2900" kern="1200"/>
        </a:p>
      </dsp:txBody>
      <dsp:txXfrm>
        <a:off x="3122464" y="1271251"/>
        <a:ext cx="2221419" cy="1379276"/>
      </dsp:txXfrm>
    </dsp:sp>
    <dsp:sp modelId="{310BF203-628F-4A09-848C-612D3F792712}">
      <dsp:nvSpPr>
        <dsp:cNvPr id="0" name=""/>
        <dsp:cNvSpPr/>
      </dsp:nvSpPr>
      <dsp:spPr>
        <a:xfrm>
          <a:off x="5643155" y="984798"/>
          <a:ext cx="2307241" cy="14650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21098E-9E66-4F18-99D0-1B7D1FB0D342}">
      <dsp:nvSpPr>
        <dsp:cNvPr id="0" name=""/>
        <dsp:cNvSpPr/>
      </dsp:nvSpPr>
      <dsp:spPr>
        <a:xfrm>
          <a:off x="5899515" y="1228340"/>
          <a:ext cx="2307241" cy="14650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900" kern="1200" dirty="0"/>
            <a:t>1 Box</a:t>
          </a:r>
          <a:endParaRPr lang="en-US" sz="2900" kern="1200" dirty="0"/>
        </a:p>
      </dsp:txBody>
      <dsp:txXfrm>
        <a:off x="5942426" y="1271251"/>
        <a:ext cx="2221419" cy="1379276"/>
      </dsp:txXfrm>
    </dsp:sp>
    <dsp:sp modelId="{9E71D17C-D2FB-4302-BF26-85F5CD3FC99A}">
      <dsp:nvSpPr>
        <dsp:cNvPr id="0" name=""/>
        <dsp:cNvSpPr/>
      </dsp:nvSpPr>
      <dsp:spPr>
        <a:xfrm>
          <a:off x="8463116" y="984798"/>
          <a:ext cx="2307241" cy="14650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5B1BA4-BBA4-46A0-8975-A479C54EA750}">
      <dsp:nvSpPr>
        <dsp:cNvPr id="0" name=""/>
        <dsp:cNvSpPr/>
      </dsp:nvSpPr>
      <dsp:spPr>
        <a:xfrm>
          <a:off x="8719477" y="1228340"/>
          <a:ext cx="2307241" cy="14650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900" kern="1200"/>
            <a:t>Jumper Wires.</a:t>
          </a:r>
          <a:endParaRPr lang="en-US" sz="2900" kern="1200"/>
        </a:p>
      </dsp:txBody>
      <dsp:txXfrm>
        <a:off x="8762388" y="1271251"/>
        <a:ext cx="2221419" cy="13792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96D8D5-09A8-4F69-A53E-D0AE9D62E895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C935B7-318A-4326-8D7F-795E0F3C0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930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81909E1-7B31-49FD-A91B-FC0EB6E2D33A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F91CB60-A43F-48E8-9534-105972B01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062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09E1-7B31-49FD-A91B-FC0EB6E2D33A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1CB60-A43F-48E8-9534-105972B01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851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81909E1-7B31-49FD-A91B-FC0EB6E2D33A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F91CB60-A43F-48E8-9534-105972B01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220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09E1-7B31-49FD-A91B-FC0EB6E2D33A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6F91CB60-A43F-48E8-9534-105972B01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514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81909E1-7B31-49FD-A91B-FC0EB6E2D33A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F91CB60-A43F-48E8-9534-105972B01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324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09E1-7B31-49FD-A91B-FC0EB6E2D33A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1CB60-A43F-48E8-9534-105972B01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600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09E1-7B31-49FD-A91B-FC0EB6E2D33A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1CB60-A43F-48E8-9534-105972B01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227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09E1-7B31-49FD-A91B-FC0EB6E2D33A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1CB60-A43F-48E8-9534-105972B01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239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09E1-7B31-49FD-A91B-FC0EB6E2D33A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1CB60-A43F-48E8-9534-105972B01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133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81909E1-7B31-49FD-A91B-FC0EB6E2D33A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F91CB60-A43F-48E8-9534-105972B01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821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09E1-7B31-49FD-A91B-FC0EB6E2D33A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1CB60-A43F-48E8-9534-105972B01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781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A81909E1-7B31-49FD-A91B-FC0EB6E2D33A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6F91CB60-A43F-48E8-9534-105972B0137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93855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6" r:id="rId1"/>
    <p:sldLayoutId id="2147484077" r:id="rId2"/>
    <p:sldLayoutId id="2147484078" r:id="rId3"/>
    <p:sldLayoutId id="2147484079" r:id="rId4"/>
    <p:sldLayoutId id="2147484080" r:id="rId5"/>
    <p:sldLayoutId id="2147484081" r:id="rId6"/>
    <p:sldLayoutId id="2147484082" r:id="rId7"/>
    <p:sldLayoutId id="2147484083" r:id="rId8"/>
    <p:sldLayoutId id="2147484084" r:id="rId9"/>
    <p:sldLayoutId id="2147484085" r:id="rId10"/>
    <p:sldLayoutId id="2147484086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dafruit.com/product/1270" TargetMode="External"/><Relationship Id="rId2" Type="http://schemas.openxmlformats.org/officeDocument/2006/relationships/hyperlink" Target="https://www.adafruit.com/product/101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axbotix.com/articles/advantages-limitations-ultrasonic-sensors.htm/" TargetMode="External"/><Relationship Id="rId5" Type="http://schemas.openxmlformats.org/officeDocument/2006/relationships/hyperlink" Target="https://www.adafruit.com/product/2468" TargetMode="External"/><Relationship Id="rId4" Type="http://schemas.openxmlformats.org/officeDocument/2006/relationships/hyperlink" Target="https://learn.adafruit.com/setting-up-wifi-with-beaglebone-black?view=al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78F3E-8410-4B37-87C7-2DCAA9ED8C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/>
              <a:t>2020W ESE 4009  </a:t>
            </a:r>
            <a:br>
              <a:rPr lang="en-US" sz="4000" b="1" dirty="0"/>
            </a:br>
            <a:r>
              <a:rPr lang="en-US" sz="4000" b="1" dirty="0"/>
              <a:t>TASK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2FDEC4-6550-4C57-A722-645CCC3B82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0130" y="4362557"/>
            <a:ext cx="6815669" cy="857159"/>
          </a:xfrm>
        </p:spPr>
        <p:txBody>
          <a:bodyPr>
            <a:normAutofit fontScale="92500" lnSpcReduction="10000"/>
          </a:bodyPr>
          <a:lstStyle/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1"/>
                </a:solidFill>
              </a:rPr>
              <a:t>Submitted by:</a:t>
            </a:r>
          </a:p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chemeClr val="bg1"/>
                </a:solidFill>
              </a:rPr>
              <a:t> SURJEET SINGH</a:t>
            </a:r>
            <a:endParaRPr lang="en-US" dirty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1"/>
                </a:solidFill>
              </a:rPr>
              <a:t>Group 10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E9C915A-EA54-4D46-9690-FD23C95B5C91}"/>
              </a:ext>
            </a:extLst>
          </p:cNvPr>
          <p:cNvSpPr txBox="1">
            <a:spLocks/>
          </p:cNvSpPr>
          <p:nvPr/>
        </p:nvSpPr>
        <p:spPr>
          <a:xfrm>
            <a:off x="2859823" y="3413974"/>
            <a:ext cx="6815669" cy="49297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>
                <a:solidFill>
                  <a:srgbClr val="969FA7"/>
                </a:solidFill>
              </a:rPr>
              <a:t>HARDWARE REQUIREMENTS</a:t>
            </a:r>
            <a:endParaRPr lang="en-US" sz="3200" b="1" dirty="0">
              <a:solidFill>
                <a:srgbClr val="969FA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145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1A2F4E9-10ED-43D8-A47C-85E97803F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pPr lvl="0" algn="ctr"/>
            <a:r>
              <a:rPr lang="en-US" b="1" dirty="0"/>
              <a:t>Ultrasonic Distance Sensor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48D04A-B18A-4669-86FA-1F7C104C4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180496"/>
            <a:ext cx="5404639" cy="4045683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picture containing sitting, table&#10;&#10;Description automatically generated">
            <a:extLst>
              <a:ext uri="{FF2B5EF4-FFF2-40B4-BE49-F238E27FC236}">
                <a16:creationId xmlns:a16="http://schemas.microsoft.com/office/drawing/2014/main" id="{6524D681-38CC-4648-BBF9-487C2CB3AA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28"/>
          <a:stretch/>
        </p:blipFill>
        <p:spPr>
          <a:xfrm>
            <a:off x="657225" y="2361056"/>
            <a:ext cx="4962525" cy="3649219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F24AC-4C1C-49D5-A22E-BA94F424A3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5805" y="2180496"/>
            <a:ext cx="5275001" cy="4045683"/>
          </a:xfrm>
        </p:spPr>
        <p:txBody>
          <a:bodyPr>
            <a:normAutofit/>
          </a:bodyPr>
          <a:lstStyle/>
          <a:p>
            <a:pPr marL="401638" lvl="1">
              <a:buClr>
                <a:srgbClr val="FC3675"/>
              </a:buClr>
            </a:pPr>
            <a:r>
              <a:rPr lang="en-US" b="1" dirty="0"/>
              <a:t>This ubiquitous sensor is really common in robotic projects</a:t>
            </a:r>
          </a:p>
          <a:p>
            <a:pPr marL="401638" lvl="1">
              <a:buClr>
                <a:srgbClr val="FC3675"/>
              </a:buClr>
            </a:pPr>
            <a:r>
              <a:rPr lang="en-US" b="1" dirty="0"/>
              <a:t>They can be used for automations system.</a:t>
            </a:r>
          </a:p>
          <a:p>
            <a:pPr marL="401638" lvl="1">
              <a:buClr>
                <a:srgbClr val="FC3675"/>
              </a:buClr>
            </a:pPr>
            <a:r>
              <a:rPr lang="en-US" b="1" dirty="0"/>
              <a:t>They work at about 2cm to 400cm away</a:t>
            </a:r>
          </a:p>
          <a:p>
            <a:pPr marL="401638" lvl="1">
              <a:buClr>
                <a:srgbClr val="FC3675"/>
              </a:buClr>
            </a:pPr>
            <a:r>
              <a:rPr lang="en-US" b="1" dirty="0"/>
              <a:t>These sensors are fairly easy to use, and low cost</a:t>
            </a:r>
          </a:p>
          <a:p>
            <a:pPr marL="401638" lvl="1">
              <a:buClr>
                <a:srgbClr val="FC3675"/>
              </a:buClr>
            </a:pPr>
            <a:r>
              <a:rPr lang="en-US" b="1" dirty="0"/>
              <a:t>They require powering from 3v to 5V</a:t>
            </a:r>
          </a:p>
        </p:txBody>
      </p:sp>
    </p:spTree>
    <p:extLst>
      <p:ext uri="{BB962C8B-B14F-4D97-AF65-F5344CB8AC3E}">
        <p14:creationId xmlns:p14="http://schemas.microsoft.com/office/powerpoint/2010/main" val="513505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D853A-F429-4569-837D-F1118C97F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pPr algn="ctr"/>
            <a:r>
              <a:rPr lang="en-CA" dirty="0">
                <a:solidFill>
                  <a:srgbClr val="FFFEFF"/>
                </a:solidFill>
              </a:rPr>
              <a:t>4-DIGIT 7-SEGMENT DISPLAY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53280C2-711E-4296-9527-75626F7FBA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6917527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7860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F10D0-3AED-49C4-AD66-32745C3E6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pPr lvl="0" algn="ctr"/>
            <a:r>
              <a:rPr lang="en-US" b="1" dirty="0">
                <a:solidFill>
                  <a:srgbClr val="FFFFFF"/>
                </a:solidFill>
              </a:rPr>
              <a:t>7-Segment Display</a:t>
            </a:r>
            <a:endParaRPr lang="en-US" dirty="0">
              <a:solidFill>
                <a:srgbClr val="FFFFFF"/>
              </a:solidFill>
            </a:endParaRPr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E661D03-4DD4-45E7-A047-ED722E826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180496"/>
            <a:ext cx="5404639" cy="4045683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 up of a clock&#10;&#10;Description automatically generated">
            <a:extLst>
              <a:ext uri="{FF2B5EF4-FFF2-40B4-BE49-F238E27FC236}">
                <a16:creationId xmlns:a16="http://schemas.microsoft.com/office/drawing/2014/main" id="{D3D9FFFD-8A68-46A9-B75A-38F179BF06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705675" y="2361056"/>
            <a:ext cx="4865625" cy="364921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B2A6C-8394-4C6A-8557-D200F261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5805" y="2180496"/>
            <a:ext cx="5275001" cy="4045683"/>
          </a:xfrm>
        </p:spPr>
        <p:txBody>
          <a:bodyPr>
            <a:normAutofit/>
          </a:bodyPr>
          <a:lstStyle/>
          <a:p>
            <a:r>
              <a:rPr lang="en-US" dirty="0"/>
              <a:t>Adafruit 0.56, 8 Digit 7-Segment Display for Beagle Bone.</a:t>
            </a:r>
          </a:p>
          <a:p>
            <a:r>
              <a:rPr lang="en-US" dirty="0"/>
              <a:t>I2c interface.</a:t>
            </a:r>
          </a:p>
          <a:p>
            <a:r>
              <a:rPr lang="en-US" dirty="0"/>
              <a:t>Operating voltage 3.3v </a:t>
            </a:r>
          </a:p>
          <a:p>
            <a:r>
              <a:rPr lang="en-US" dirty="0"/>
              <a:t>4 Digit LED Display </a:t>
            </a:r>
          </a:p>
          <a:p>
            <a:r>
              <a:rPr lang="en-US" dirty="0"/>
              <a:t>Pins: VCC, GND, </a:t>
            </a:r>
            <a:r>
              <a:rPr lang="en-US" dirty="0" err="1"/>
              <a:t>Dout</a:t>
            </a:r>
            <a:r>
              <a:rPr lang="en-US" dirty="0"/>
              <a:t>, LOAD, </a:t>
            </a:r>
            <a:r>
              <a:rPr lang="en-US" dirty="0" err="1"/>
              <a:t>Clk</a:t>
            </a:r>
            <a:endParaRPr lang="en-US" dirty="0"/>
          </a:p>
          <a:p>
            <a:r>
              <a:rPr lang="en-US" dirty="0"/>
              <a:t>Dimensions – 45 x 23 x 9 mm </a:t>
            </a:r>
          </a:p>
        </p:txBody>
      </p:sp>
    </p:spTree>
    <p:extLst>
      <p:ext uri="{BB962C8B-B14F-4D97-AF65-F5344CB8AC3E}">
        <p14:creationId xmlns:p14="http://schemas.microsoft.com/office/powerpoint/2010/main" val="2828704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E890D-0C07-4423-A2B5-CDC991802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pPr algn="ctr"/>
            <a:r>
              <a:rPr lang="en-CA" dirty="0">
                <a:solidFill>
                  <a:srgbClr val="FFFEFF"/>
                </a:solidFill>
              </a:rPr>
              <a:t>Other requirements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8DE54A2-E658-4C54-93A9-F2CA528B09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3094982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053893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BB37A-D0B0-4C95-B5A9-035762DF5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/>
              <a:t>REFERENCES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16C5C-80B0-4B84-AE39-C580010D1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292627"/>
            <a:ext cx="11029615" cy="50106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adafruit.com. (n.d.). Retrieved from USB Wi Fi (802.11b/g/n) Module: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https://www.adafruit.com/product/1012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adafruit.com. (n.d.). Retrieved from Adafruit 0.56" 4-Digit 7-Segment Display w/I2C Backpack - RED: 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https://www.adafruit.com/product/1270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adafruit.com. (n.d.). Retrieved from Setting up Wi Fi with Beagle  Bone Black: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https://learn.adafruit.com/setting-up-wifi-with-beaglebone-black?view=all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Retrieved from Adafruit FONA 800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https://www.adafruit.com/product/2468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i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Ultrasonic Sensors: Advantages and Limitations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(n.d.). Retrieved from maxbotix.com</a:t>
            </a:r>
          </a:p>
          <a:p>
            <a:pPr marL="0" indent="0">
              <a:buNone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https://www.maxbotix.com/articles/advantages-limitations-ultrasonic-sensors.htm/</a:t>
            </a:r>
            <a:endParaRPr lang="en-US" altLang="en-US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32432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4">
            <a:extLst>
              <a:ext uri="{FF2B5EF4-FFF2-40B4-BE49-F238E27FC236}">
                <a16:creationId xmlns:a16="http://schemas.microsoft.com/office/drawing/2014/main" id="{E2B7D02C-F642-492B-8E97-FDE1C0FDA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BE47E5-11F8-4032-A69A-09F68DFB9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507414"/>
            <a:ext cx="5120255" cy="3903332"/>
          </a:xfrm>
        </p:spPr>
        <p:txBody>
          <a:bodyPr anchor="ctr">
            <a:normAutofit/>
          </a:bodyPr>
          <a:lstStyle/>
          <a:p>
            <a:pPr algn="ctr"/>
            <a:r>
              <a:rPr lang="en-CA" sz="4000" dirty="0">
                <a:solidFill>
                  <a:schemeClr val="tx2"/>
                </a:solidFill>
              </a:rPr>
              <a:t>CONTANTS</a:t>
            </a:r>
          </a:p>
        </p:txBody>
      </p:sp>
      <p:sp>
        <p:nvSpPr>
          <p:cNvPr id="22" name="Rectangle 16">
            <a:extLst>
              <a:ext uri="{FF2B5EF4-FFF2-40B4-BE49-F238E27FC236}">
                <a16:creationId xmlns:a16="http://schemas.microsoft.com/office/drawing/2014/main" id="{A2D0BA34-24BC-4C63-945A-90AA854E1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3642"/>
            <a:ext cx="11298933" cy="5127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E9552-2E77-4E66-8C3A-210BA3415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0" y="1507415"/>
            <a:ext cx="5210007" cy="3903331"/>
          </a:xfrm>
          <a:ln w="57150">
            <a:noFill/>
          </a:ln>
        </p:spPr>
        <p:txBody>
          <a:bodyPr anchor="ctr">
            <a:normAutofit/>
          </a:bodyPr>
          <a:lstStyle/>
          <a:p>
            <a:r>
              <a:rPr lang="en-CA" sz="2000"/>
              <a:t>BEAGLE BONE BLACK</a:t>
            </a:r>
          </a:p>
          <a:p>
            <a:r>
              <a:rPr lang="en-CA" sz="2000"/>
              <a:t>GSM MODULE</a:t>
            </a:r>
          </a:p>
          <a:p>
            <a:r>
              <a:rPr lang="en-CA" sz="2000"/>
              <a:t>WIFI MODULE</a:t>
            </a:r>
          </a:p>
          <a:p>
            <a:r>
              <a:rPr lang="en-CA" sz="2000"/>
              <a:t>LCD DISPLAY</a:t>
            </a:r>
          </a:p>
          <a:p>
            <a:r>
              <a:rPr lang="en-CA" sz="2000"/>
              <a:t>OTHER COMPONENTS</a:t>
            </a:r>
          </a:p>
          <a:p>
            <a:r>
              <a:rPr lang="en-CA" sz="2000"/>
              <a:t>REFERENCES</a:t>
            </a:r>
          </a:p>
        </p:txBody>
      </p:sp>
      <p:sp>
        <p:nvSpPr>
          <p:cNvPr id="23" name="Rectangle 18">
            <a:extLst>
              <a:ext uri="{FF2B5EF4-FFF2-40B4-BE49-F238E27FC236}">
                <a16:creationId xmlns:a16="http://schemas.microsoft.com/office/drawing/2014/main" id="{0647415D-11C2-4BA0-A3EE-E0DA219B3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878019"/>
            <a:ext cx="11298933" cy="5127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269431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1C291-C796-4FD6-9F5E-3CA57D085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pPr algn="ctr"/>
            <a:r>
              <a:rPr lang="en-CA" dirty="0">
                <a:solidFill>
                  <a:srgbClr val="FFFEFF"/>
                </a:solidFill>
              </a:rPr>
              <a:t>BEAGLE BONE </a:t>
            </a:r>
            <a:r>
              <a:rPr lang="en-CA" dirty="0" err="1">
                <a:solidFill>
                  <a:srgbClr val="FFFEFF"/>
                </a:solidFill>
              </a:rPr>
              <a:t>bLACK</a:t>
            </a:r>
            <a:r>
              <a:rPr lang="en-CA" dirty="0">
                <a:solidFill>
                  <a:srgbClr val="FFFEFF"/>
                </a:solidFill>
              </a:rPr>
              <a:t> </a:t>
            </a:r>
            <a:br>
              <a:rPr lang="en-CA" dirty="0">
                <a:solidFill>
                  <a:srgbClr val="FFFEFF"/>
                </a:solidFill>
              </a:rPr>
            </a:br>
            <a:r>
              <a:rPr lang="en-CA" dirty="0">
                <a:solidFill>
                  <a:srgbClr val="FFFEFF"/>
                </a:solidFill>
              </a:rPr>
              <a:t>WHY </a:t>
            </a:r>
            <a:r>
              <a:rPr lang="en-CA" dirty="0" err="1">
                <a:solidFill>
                  <a:srgbClr val="FFFEFF"/>
                </a:solidFill>
              </a:rPr>
              <a:t>THis</a:t>
            </a:r>
            <a:r>
              <a:rPr lang="en-CA" dirty="0">
                <a:solidFill>
                  <a:srgbClr val="FFFEFF"/>
                </a:solidFill>
              </a:rPr>
              <a:t> COMPONENTS?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734E630-E120-4987-A55F-B1516DEBC6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0401470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55127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879A26B8-6C4E-452B-ADD3-ED324A7AB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B4167E1-E2B0-4192-8DA2-6967DDFF8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560996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CDBCEB-5A39-4B44-BA26-28ABAD789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121" y="960723"/>
            <a:ext cx="4968489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lvl="0"/>
            <a:r>
              <a:rPr lang="en-US">
                <a:solidFill>
                  <a:srgbClr val="FFFFFF"/>
                </a:solidFill>
              </a:rPr>
              <a:t>Beagle Bone Black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03E4FEE-2E6A-44AB-B6BA-C1AD0CD6D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560581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817EB59-13B3-43DA-9B91-A7CC174A6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44318" y="457200"/>
            <a:ext cx="5600007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87717B-73A0-4EAF-858E-44F8F206BA09}"/>
              </a:ext>
            </a:extLst>
          </p:cNvPr>
          <p:cNvSpPr txBox="1"/>
          <p:nvPr/>
        </p:nvSpPr>
        <p:spPr>
          <a:xfrm>
            <a:off x="783387" y="2254102"/>
            <a:ext cx="4947221" cy="3650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rgbClr val="FFFFFF"/>
                </a:solidFill>
              </a:rPr>
              <a:t>512MB DDR3 RAM 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rgbClr val="FFFFFF"/>
                </a:solidFill>
              </a:rPr>
              <a:t>Operation Temperature – 0-70 degrees C.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rgbClr val="FFFFFF"/>
                </a:solidFill>
              </a:rPr>
              <a:t>Support 2*I2c, 4*</a:t>
            </a:r>
            <a:r>
              <a:rPr lang="en-US" dirty="0" err="1">
                <a:solidFill>
                  <a:srgbClr val="FFFFFF"/>
                </a:solidFill>
              </a:rPr>
              <a:t>Uart</a:t>
            </a:r>
            <a:r>
              <a:rPr lang="en-US" dirty="0">
                <a:solidFill>
                  <a:srgbClr val="FFFFFF"/>
                </a:solidFill>
              </a:rPr>
              <a:t>  1*USB, 12 PWM/timer,2*</a:t>
            </a:r>
            <a:r>
              <a:rPr lang="en-US" dirty="0" err="1">
                <a:solidFill>
                  <a:srgbClr val="FFFFFF"/>
                </a:solidFill>
              </a:rPr>
              <a:t>spi</a:t>
            </a:r>
            <a:r>
              <a:rPr lang="en-US" dirty="0">
                <a:solidFill>
                  <a:srgbClr val="FFFFFF"/>
                </a:solidFill>
              </a:rPr>
              <a:t>, interface protocols.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rgbClr val="FFFFFF"/>
                </a:solidFill>
              </a:rPr>
              <a:t>2 headers, each has 23 pins .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rgbClr val="FFFFFF"/>
                </a:solidFill>
              </a:rPr>
              <a:t>Audio and Video capes(add-on)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rgbClr val="FFFFFF"/>
                </a:solidFill>
              </a:rPr>
              <a:t>ARM Cortex-A8, 1GHz.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rgbClr val="FFFFFF"/>
                </a:solidFill>
              </a:rPr>
              <a:t>Operating Humidity – 20 – 90% (Non-Condensing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rgbClr val="FFFFFF"/>
                </a:solidFill>
              </a:rPr>
              <a:t>Power Supply – 5V/02A</a:t>
            </a:r>
          </a:p>
        </p:txBody>
      </p:sp>
      <p:pic>
        <p:nvPicPr>
          <p:cNvPr id="3" name="Picture 2" descr="A circuit board&#10;&#10;Description automatically generated">
            <a:extLst>
              <a:ext uri="{FF2B5EF4-FFF2-40B4-BE49-F238E27FC236}">
                <a16:creationId xmlns:a16="http://schemas.microsoft.com/office/drawing/2014/main" id="{50F20654-F64C-411D-BD3D-53D9CFF559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63" r="10218" b="3"/>
          <a:stretch/>
        </p:blipFill>
        <p:spPr>
          <a:xfrm>
            <a:off x="7384667" y="960723"/>
            <a:ext cx="3119308" cy="4945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8175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A651A-F35D-4AAC-BBA9-59148E2FF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pPr algn="ctr"/>
            <a:r>
              <a:rPr lang="en-CA" dirty="0"/>
              <a:t>Why THIS COMPONENT?</a:t>
            </a:r>
            <a:br>
              <a:rPr lang="en-CA" dirty="0"/>
            </a:br>
            <a:r>
              <a:rPr lang="en-CA" dirty="0"/>
              <a:t>ADAFRUIT FONA 800 GSM MODULE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F48D04A-B18A-4669-86FA-1F7C104C4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180496"/>
            <a:ext cx="5404639" cy="4045683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4">
            <a:extLst>
              <a:ext uri="{FF2B5EF4-FFF2-40B4-BE49-F238E27FC236}">
                <a16:creationId xmlns:a16="http://schemas.microsoft.com/office/drawing/2014/main" id="{68BBDA6C-D67D-4126-8E87-D3F645C893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1950"/>
          <a:stretch/>
        </p:blipFill>
        <p:spPr>
          <a:xfrm>
            <a:off x="657225" y="2361056"/>
            <a:ext cx="4962525" cy="3649219"/>
          </a:xfrm>
          <a:prstGeom prst="rect">
            <a:avLst/>
          </a:prstGeom>
        </p:spPr>
      </p:pic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D2158104-2D69-415E-82B3-A5CF42846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5805" y="2180496"/>
            <a:ext cx="5275001" cy="4045683"/>
          </a:xfrm>
        </p:spPr>
        <p:txBody>
          <a:bodyPr>
            <a:normAutofit/>
          </a:bodyPr>
          <a:lstStyle/>
          <a:p>
            <a:pPr>
              <a:buClr>
                <a:srgbClr val="E3E25F"/>
              </a:buClr>
            </a:pPr>
            <a:r>
              <a:rPr lang="en-CA"/>
              <a:t>It supports the Canadian frequency bandwidth (850/1900 MHz).</a:t>
            </a:r>
          </a:p>
          <a:p>
            <a:pPr>
              <a:buClr>
                <a:srgbClr val="E3E25F"/>
              </a:buClr>
            </a:pPr>
            <a:r>
              <a:rPr lang="en-CA"/>
              <a:t>Support any gsm sim with 2 g network.</a:t>
            </a:r>
          </a:p>
          <a:p>
            <a:pPr>
              <a:buClr>
                <a:srgbClr val="E3E25F"/>
              </a:buClr>
            </a:pPr>
            <a:r>
              <a:rPr lang="en-CA"/>
              <a:t>Very tiny in size.</a:t>
            </a:r>
          </a:p>
          <a:p>
            <a:pPr>
              <a:buClr>
                <a:srgbClr val="E3E25F"/>
              </a:buClr>
            </a:pPr>
            <a:r>
              <a:rPr lang="en-CA"/>
              <a:t>Support UART interface so required less number of wires.</a:t>
            </a:r>
          </a:p>
        </p:txBody>
      </p:sp>
    </p:spTree>
    <p:extLst>
      <p:ext uri="{BB962C8B-B14F-4D97-AF65-F5344CB8AC3E}">
        <p14:creationId xmlns:p14="http://schemas.microsoft.com/office/powerpoint/2010/main" val="2592568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B8DD2392-397B-48BF-BEFA-EA1FB881C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 up of electronics&#10;&#10;Description automatically generated">
            <a:extLst>
              <a:ext uri="{FF2B5EF4-FFF2-40B4-BE49-F238E27FC236}">
                <a16:creationId xmlns:a16="http://schemas.microsoft.com/office/drawing/2014/main" id="{8542A6A1-C8B9-4D30-B149-358CC51567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b="2449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CDBCEB-5A39-4B44-BA26-28ABAD789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870" y="702156"/>
            <a:ext cx="10144260" cy="1013800"/>
          </a:xfr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b="1">
                <a:solidFill>
                  <a:schemeClr val="tx1"/>
                </a:solidFill>
              </a:rPr>
              <a:t>Adafruit fone 800 GSM</a:t>
            </a:r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38" name="Content Placeholder 2">
            <a:extLst>
              <a:ext uri="{FF2B5EF4-FFF2-40B4-BE49-F238E27FC236}">
                <a16:creationId xmlns:a16="http://schemas.microsoft.com/office/drawing/2014/main" id="{D0B12E3C-9FB9-4307-8198-5C74D5AED7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5263915"/>
              </p:ext>
            </p:extLst>
          </p:nvPr>
        </p:nvGraphicFramePr>
        <p:xfrm>
          <a:off x="965199" y="2180496"/>
          <a:ext cx="10261602" cy="3678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031682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DD360-B169-4C23-B69B-8B29D9D8F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pPr algn="ctr"/>
            <a:r>
              <a:rPr lang="en-CA" dirty="0">
                <a:solidFill>
                  <a:srgbClr val="FFFEFF"/>
                </a:solidFill>
              </a:rPr>
              <a:t>USB WI-FI module</a:t>
            </a:r>
            <a:br>
              <a:rPr lang="en-CA" dirty="0">
                <a:solidFill>
                  <a:srgbClr val="FFFEFF"/>
                </a:solidFill>
              </a:rPr>
            </a:br>
            <a:r>
              <a:rPr lang="en-CA" dirty="0">
                <a:solidFill>
                  <a:srgbClr val="FFFEFF"/>
                </a:solidFill>
              </a:rPr>
              <a:t>why this component?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A56C84D-1936-4ECF-8F46-DE04285DB5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7483562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88751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B8DD2392-397B-48BF-BEFA-EA1FB881C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53C8235-CAE8-478B-A830-4F08666B97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98" b="1970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310F44-8771-4D5D-AF45-947650D07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870" y="702156"/>
            <a:ext cx="10144260" cy="1013800"/>
          </a:xfrm>
        </p:spPr>
        <p:txBody>
          <a:bodyPr>
            <a:normAutofit/>
          </a:bodyPr>
          <a:lstStyle/>
          <a:p>
            <a:pPr lvl="0"/>
            <a:r>
              <a:rPr lang="en-US" b="1" dirty="0" err="1">
                <a:solidFill>
                  <a:schemeClr val="tx1"/>
                </a:solidFill>
              </a:rPr>
              <a:t>Wifi</a:t>
            </a:r>
            <a:r>
              <a:rPr lang="en-US" b="1" dirty="0">
                <a:solidFill>
                  <a:schemeClr val="tx1"/>
                </a:solidFill>
              </a:rPr>
              <a:t> Module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43032-3B9E-4F54-A843-0B8E59990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199" y="2180496"/>
            <a:ext cx="10261602" cy="3678303"/>
          </a:xfrm>
        </p:spPr>
        <p:txBody>
          <a:bodyPr>
            <a:normAutofit/>
          </a:bodyPr>
          <a:lstStyle/>
          <a:p>
            <a:pPr>
              <a:buClr>
                <a:srgbClr val="F8CA84"/>
              </a:buClr>
            </a:pPr>
            <a:r>
              <a:rPr lang="en-US" sz="2400" dirty="0"/>
              <a:t>This module is low cost and yet very simple. </a:t>
            </a:r>
          </a:p>
          <a:p>
            <a:pPr>
              <a:buClr>
                <a:srgbClr val="F8CA84"/>
              </a:buClr>
            </a:pPr>
            <a:r>
              <a:rPr lang="en-US" sz="2400" dirty="0"/>
              <a:t>Works great with 802.11b/g/n networks.</a:t>
            </a:r>
          </a:p>
          <a:p>
            <a:pPr>
              <a:buClr>
                <a:srgbClr val="F8CA84"/>
              </a:buClr>
            </a:pPr>
            <a:r>
              <a:rPr lang="en-US" sz="2400" dirty="0"/>
              <a:t>Power requirement is 5v,2A</a:t>
            </a:r>
          </a:p>
          <a:p>
            <a:pPr>
              <a:buClr>
                <a:srgbClr val="F8CA84"/>
              </a:buClr>
            </a:pPr>
            <a:r>
              <a:rPr lang="en-US" sz="2400" dirty="0"/>
              <a:t>Data Rate: 802.11n: up to 150Mbps (downlink) and up to 150Mbps (uplink) , 802.11g: 54 / 48 / 36 / 24 / 18/ 12 / 9 / 6 Mbps auto fallback, 802.11b: 11 / 5.5 / 2 / 1 Mbps auto fallback</a:t>
            </a:r>
          </a:p>
          <a:p>
            <a:pPr>
              <a:buClr>
                <a:srgbClr val="F8CA84"/>
              </a:buClr>
            </a:pPr>
            <a:r>
              <a:rPr lang="en-CA" sz="2400" dirty="0"/>
              <a:t>RF Frequency: 2412 ~ 2462 MHz (North America), 2412 ~ 2472 MHz (Europe), 2412 ~ 2484 MHz (Japan)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348454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2D1F6-BEB3-48F6-94A7-93BCAB77B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pPr algn="ctr"/>
            <a:r>
              <a:rPr lang="en-CA" dirty="0">
                <a:solidFill>
                  <a:srgbClr val="FFFEFF"/>
                </a:solidFill>
              </a:rPr>
              <a:t>ULTRASONIC SENSORS</a:t>
            </a:r>
            <a:br>
              <a:rPr lang="en-CA" dirty="0">
                <a:solidFill>
                  <a:srgbClr val="FFFEFF"/>
                </a:solidFill>
              </a:rPr>
            </a:br>
            <a:r>
              <a:rPr lang="en-CA" dirty="0">
                <a:solidFill>
                  <a:srgbClr val="FFFEFF"/>
                </a:solidFill>
              </a:rPr>
              <a:t>WHY THIS COMPONENT?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3EB6A2C-ED5E-4A9A-BBF2-89305DCC6B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6846806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4041146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741</Words>
  <Application>Microsoft Office PowerPoint</Application>
  <PresentationFormat>Widescreen</PresentationFormat>
  <Paragraphs>85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Gill Sans MT</vt:lpstr>
      <vt:lpstr>Times New Roman</vt:lpstr>
      <vt:lpstr>Wingdings 2</vt:lpstr>
      <vt:lpstr>Dividend</vt:lpstr>
      <vt:lpstr>2020W ESE 4009   TASK 1</vt:lpstr>
      <vt:lpstr>CONTANTS</vt:lpstr>
      <vt:lpstr>BEAGLE BONE bLACK  WHY THis COMPONENTS?</vt:lpstr>
      <vt:lpstr>Beagle Bone Black</vt:lpstr>
      <vt:lpstr>Why THIS COMPONENT? ADAFRUIT FONA 800 GSM MODULE</vt:lpstr>
      <vt:lpstr>Adafruit fone 800 GSM</vt:lpstr>
      <vt:lpstr>USB WI-FI module why this component?</vt:lpstr>
      <vt:lpstr>Wifi Module</vt:lpstr>
      <vt:lpstr>ULTRASONIC SENSORS WHY THIS COMPONENT?</vt:lpstr>
      <vt:lpstr>Ultrasonic Distance Sensor</vt:lpstr>
      <vt:lpstr>4-DIGIT 7-SEGMENT DISPLAY</vt:lpstr>
      <vt:lpstr>7-Segment Display</vt:lpstr>
      <vt:lpstr>Other requirements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2020W ESE 4009   TASK 1</dc:title>
  <dc:creator>Tarunjeet Singh Bains</dc:creator>
  <cp:lastModifiedBy>Tarunjeet Singh Bains</cp:lastModifiedBy>
  <cp:revision>2</cp:revision>
  <dcterms:created xsi:type="dcterms:W3CDTF">2020-06-28T19:53:57Z</dcterms:created>
  <dcterms:modified xsi:type="dcterms:W3CDTF">2020-06-28T20:00:53Z</dcterms:modified>
</cp:coreProperties>
</file>