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05T18:30:59.4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05T18:31:01.45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05T18:31:01.7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05T18:31:05.1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05T18:31:05.7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05T18:31:07.9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05T18:31:08.3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</inkml:trace>
  <inkml:trace contextRef="#ctx0" brushRef="#br0" timeOffset="1">0 1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05T18:31:08.6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78248-6A02-4284-83A7-59FFB6CA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BCB180-16ED-4403-BF27-14384B6639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37D36-4BC6-4DFC-BC27-B1E3E2B13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976D0-A117-431E-B94B-681A855458D3}" type="datetimeFigureOut">
              <a:rPr lang="en-CA" smtClean="0"/>
              <a:t>2020-07-06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2CF56-FE85-4296-99E7-B6BD7EC42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73DBA-01AD-435B-A759-E096D0599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13A79-5FFB-42FE-9E31-3EE78F2276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7375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D742C-F5A7-4A46-97CF-931715895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5DA75D-4F31-4430-B50E-4E6171737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72E45-EAAB-4949-9DF8-66720223F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976D0-A117-431E-B94B-681A855458D3}" type="datetimeFigureOut">
              <a:rPr lang="en-CA" smtClean="0"/>
              <a:t>2020-07-06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CED87-21C6-4310-A49B-B64473E9C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BCA8A-8D54-4FD4-9783-9013E42A8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13A79-5FFB-42FE-9E31-3EE78F2276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6634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88ADDB-6E53-4C0C-80EF-0C376D581C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4BE2BF-F7B1-419C-9425-E0AD2AE3D7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7707B-F819-4FE4-B599-BB0652837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976D0-A117-431E-B94B-681A855458D3}" type="datetimeFigureOut">
              <a:rPr lang="en-CA" smtClean="0"/>
              <a:t>2020-07-06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E6D06-1430-4F98-A7F8-4DB189DA1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01EF5-901C-4F27-95E9-81361BF62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13A79-5FFB-42FE-9E31-3EE78F2276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1087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148B8-B64D-43C1-9C1C-245E0E942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7381F-67B9-4CE3-8FCC-8B3BF2372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D4EBD-1FB7-4508-B704-1A88B9DDC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976D0-A117-431E-B94B-681A855458D3}" type="datetimeFigureOut">
              <a:rPr lang="en-CA" smtClean="0"/>
              <a:t>2020-07-06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4A870-75A6-477F-800D-1C4A9315E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AE23A-4A12-47D2-A399-6388284E7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13A79-5FFB-42FE-9E31-3EE78F2276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7640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47D43-D1F9-45B9-807E-CDC14CC11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DB7446-7AD1-490E-BB9A-DDD8C8EB8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C560E-8538-4A04-B2EE-2860F5FE6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976D0-A117-431E-B94B-681A855458D3}" type="datetimeFigureOut">
              <a:rPr lang="en-CA" smtClean="0"/>
              <a:t>2020-07-06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0B30A-28FF-4D0E-B2FB-419CD185C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9382C-D827-44A4-8F60-2792F786C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13A79-5FFB-42FE-9E31-3EE78F2276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2417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047EF-FA82-46A2-9780-355C4B16C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C30E9-078E-46D4-8AF3-8A54D05BD3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1FA7A3-4508-4D2B-BE4F-9D2A303AB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9B124-A75D-4C05-AD1E-EB456143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976D0-A117-431E-B94B-681A855458D3}" type="datetimeFigureOut">
              <a:rPr lang="en-CA" smtClean="0"/>
              <a:t>2020-07-06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36BD25-650F-4837-AE38-CF7058336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CA4785-ED66-4D27-AE5A-F8BD25FD0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13A79-5FFB-42FE-9E31-3EE78F2276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5798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9B960-4BAC-46CE-8F0F-DC90C37B7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2B9BA-9712-4001-8323-D3DF8C8E2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E8D874-04B5-42C5-867D-92C009980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711AA5-BEEC-43C5-9145-1D4E5DA05C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D9620E-CD22-48F3-9DB5-2E3D3764DF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EE2F0F-9E81-42EF-B56C-8106AE517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976D0-A117-431E-B94B-681A855458D3}" type="datetimeFigureOut">
              <a:rPr lang="en-CA" smtClean="0"/>
              <a:t>2020-07-06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1A3981-C701-4E0D-88EC-D8D1A0FB8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8E581D-C6A0-48A7-A316-A1690096A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13A79-5FFB-42FE-9E31-3EE78F2276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9142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5B3F3-0FDC-4A42-853A-576AA85AA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EDC255-117B-4431-9A61-0569E1C3B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976D0-A117-431E-B94B-681A855458D3}" type="datetimeFigureOut">
              <a:rPr lang="en-CA" smtClean="0"/>
              <a:t>2020-07-06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9845FC-C7D0-4D7C-A7AD-4F2ACDE5A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3BDB4-CDF1-4BAC-AFD4-8E0AA7620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13A79-5FFB-42FE-9E31-3EE78F2276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9420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B907E3-292E-4649-BC35-01DCA07BB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976D0-A117-431E-B94B-681A855458D3}" type="datetimeFigureOut">
              <a:rPr lang="en-CA" smtClean="0"/>
              <a:t>2020-07-06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4363ED-A450-44B7-B567-1F1D8904B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31371E-842F-4E93-9E62-7F75CE387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13A79-5FFB-42FE-9E31-3EE78F2276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5320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C6DD2-D77A-4491-93D3-F1A6DBAF9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5BCFF-64DB-4C6F-828E-101789DF0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58F9A2-0D34-418B-96D7-A35027D75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5F0074-F022-4964-B285-94B65E769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976D0-A117-431E-B94B-681A855458D3}" type="datetimeFigureOut">
              <a:rPr lang="en-CA" smtClean="0"/>
              <a:t>2020-07-06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DA0557-3C11-4CFA-9C97-9B315FA68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BC64E1-BA03-461F-A661-26242AAE5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13A79-5FFB-42FE-9E31-3EE78F2276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1552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928C8-77B9-4B1E-82CB-637CF14CE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F0DED8-F4B8-4CAC-BC75-9864A64707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A4354D-C369-47ED-AF9E-37D2B47C8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13B1A7-229B-42DF-BBBE-A8F29AC2E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976D0-A117-431E-B94B-681A855458D3}" type="datetimeFigureOut">
              <a:rPr lang="en-CA" smtClean="0"/>
              <a:t>2020-07-06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FD34E5-2E3E-49BA-9B5E-7C180A972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9BEBF0-0187-4C17-8D5E-55CCD2709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13A79-5FFB-42FE-9E31-3EE78F2276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0338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BEDE95-B027-499F-9238-8050EE11C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8CD16-8346-405E-B010-DFDC64860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EE80E-3245-44E0-87C7-12667BB751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976D0-A117-431E-B94B-681A855458D3}" type="datetimeFigureOut">
              <a:rPr lang="en-CA" smtClean="0"/>
              <a:t>2020-07-06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16FD0-CB3C-4976-939E-C17C6724A9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5F13F-3DF4-4450-8726-460EE1F129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13A79-5FFB-42FE-9E31-3EE78F2276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2708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omponents101.com/microcontrollers/beaglebone-black-pinout-datashee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asyeda.com/modules?docType=schematic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customXml" Target="../ink/ink1.xml"/><Relationship Id="rId7" Type="http://schemas.openxmlformats.org/officeDocument/2006/relationships/customXml" Target="../ink/ink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customXml" Target="../ink/ink2.xml"/><Relationship Id="rId10" Type="http://schemas.openxmlformats.org/officeDocument/2006/relationships/customXml" Target="../ink/ink7.xml"/><Relationship Id="rId4" Type="http://schemas.openxmlformats.org/officeDocument/2006/relationships/image" Target="../media/image5.png"/><Relationship Id="rId9" Type="http://schemas.openxmlformats.org/officeDocument/2006/relationships/customXml" Target="../ink/ink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F27F0E-A968-471F-9E1F-8AC0007F0A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CA" sz="4700">
                <a:solidFill>
                  <a:srgbClr val="FFFFFF"/>
                </a:solidFill>
              </a:rPr>
              <a:t>TASK 2</a:t>
            </a:r>
            <a:br>
              <a:rPr lang="en-CA" sz="4700">
                <a:solidFill>
                  <a:srgbClr val="FFFFFF"/>
                </a:solidFill>
              </a:rPr>
            </a:br>
            <a:r>
              <a:rPr lang="en-CA" sz="4700">
                <a:solidFill>
                  <a:srgbClr val="FFFFFF"/>
                </a:solidFill>
              </a:rPr>
              <a:t>SCHEMATICS OF COMPONENTS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E1FB1C-7131-4F8E-873E-B1057C0C65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CA" sz="1500">
                <a:solidFill>
                  <a:srgbClr val="FFFFFF"/>
                </a:solidFill>
              </a:rPr>
              <a:t>GROUP 10</a:t>
            </a:r>
          </a:p>
          <a:p>
            <a:r>
              <a:rPr lang="en-CA" sz="1500">
                <a:solidFill>
                  <a:srgbClr val="FFFFFF"/>
                </a:solidFill>
              </a:rPr>
              <a:t>BINDU</a:t>
            </a:r>
          </a:p>
        </p:txBody>
      </p:sp>
    </p:spTree>
    <p:extLst>
      <p:ext uri="{BB962C8B-B14F-4D97-AF65-F5344CB8AC3E}">
        <p14:creationId xmlns:p14="http://schemas.microsoft.com/office/powerpoint/2010/main" val="2058166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FB80964-0328-4682-B766-47FDA21A59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CB9B1C-402E-4DEB-A4BE-D6C63DAFD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rx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pin of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gsm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module is connected to </a:t>
            </a:r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uart4_tx 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pin_11 at p9 header and TX  is at </a:t>
            </a:r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uart4_rx 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pin_13. it proves the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uart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interface.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698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EFF82-15C1-4A18-83DB-8D7481AE6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4-Digit 7 Segment Display with I2c interface</a:t>
            </a:r>
            <a:endParaRPr lang="en-CA" dirty="0"/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640E8A2-682B-4DC3-9A7D-31A3D796ED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27" t="36848" b="38364"/>
          <a:stretch/>
        </p:blipFill>
        <p:spPr>
          <a:xfrm>
            <a:off x="702696" y="1561900"/>
            <a:ext cx="10445041" cy="352525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8A5DB8-6638-4134-8148-A01575CBD742}"/>
              </a:ext>
            </a:extLst>
          </p:cNvPr>
          <p:cNvSpPr txBox="1"/>
          <p:nvPr/>
        </p:nvSpPr>
        <p:spPr>
          <a:xfrm>
            <a:off x="399245" y="5434885"/>
            <a:ext cx="10625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i2c2_SDA pin of p9 header is connected to SDA of display, the i2c2_SCL pin of p9 header of </a:t>
            </a:r>
            <a:r>
              <a:rPr lang="en-CA" dirty="0" err="1"/>
              <a:t>bbb</a:t>
            </a:r>
            <a:r>
              <a:rPr lang="en-CA" dirty="0"/>
              <a:t> to </a:t>
            </a:r>
            <a:r>
              <a:rPr lang="en-CA" dirty="0" err="1"/>
              <a:t>SCl</a:t>
            </a:r>
            <a:r>
              <a:rPr lang="en-CA" dirty="0"/>
              <a:t> pin of display. The display will be powered from </a:t>
            </a:r>
            <a:r>
              <a:rPr lang="en-CA" dirty="0" err="1"/>
              <a:t>beaglebone</a:t>
            </a:r>
            <a:r>
              <a:rPr lang="en-CA" dirty="0"/>
              <a:t> pins at the same p9 header. pin 5 and pin 1</a:t>
            </a:r>
          </a:p>
        </p:txBody>
      </p:sp>
    </p:spTree>
    <p:extLst>
      <p:ext uri="{BB962C8B-B14F-4D97-AF65-F5344CB8AC3E}">
        <p14:creationId xmlns:p14="http://schemas.microsoft.com/office/powerpoint/2010/main" val="975130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24F3FDDF-F62D-45D3-8A4D-F0139D4EA7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E8D2E83-FB3A-40E7-A9E5-7AB389D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2E108-B8D7-4578-87A3-3C079C95D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062" y="4185749"/>
            <a:ext cx="9265771" cy="622836"/>
          </a:xfrm>
        </p:spPr>
        <p:txBody>
          <a:bodyPr>
            <a:normAutofit/>
          </a:bodyPr>
          <a:lstStyle/>
          <a:p>
            <a:r>
              <a:rPr lang="en-CA" sz="3600"/>
              <a:t>Wifi module interfacing using USB port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0FBCD6C-156A-4BC9-8D80-FFB6C1FA2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063" y="4856921"/>
            <a:ext cx="9565028" cy="1249240"/>
          </a:xfrm>
        </p:spPr>
        <p:txBody>
          <a:bodyPr>
            <a:normAutofit/>
          </a:bodyPr>
          <a:lstStyle/>
          <a:p>
            <a:r>
              <a:rPr lang="en-US" sz="1800" dirty="0"/>
              <a:t>There is only one kind of </a:t>
            </a:r>
            <a:r>
              <a:rPr lang="en-US" sz="1800" dirty="0" err="1"/>
              <a:t>usb</a:t>
            </a:r>
            <a:r>
              <a:rPr lang="en-US" sz="1800" dirty="0"/>
              <a:t> </a:t>
            </a:r>
            <a:r>
              <a:rPr lang="en-US" sz="1800" dirty="0" err="1"/>
              <a:t>wifi</a:t>
            </a:r>
            <a:r>
              <a:rPr lang="en-US" sz="1800" dirty="0"/>
              <a:t> module in </a:t>
            </a:r>
            <a:r>
              <a:rPr lang="en-US" sz="1800" dirty="0" err="1"/>
              <a:t>easyEda</a:t>
            </a:r>
            <a:r>
              <a:rPr lang="en-US" sz="1800" dirty="0"/>
              <a:t>. We can’t find the libraries for Adafruit </a:t>
            </a:r>
            <a:r>
              <a:rPr lang="en-US" sz="1800" dirty="0" err="1"/>
              <a:t>wifi</a:t>
            </a:r>
            <a:r>
              <a:rPr lang="en-US" sz="1800" dirty="0"/>
              <a:t> dongle.</a:t>
            </a:r>
          </a:p>
        </p:txBody>
      </p:sp>
    </p:spTree>
    <p:extLst>
      <p:ext uri="{BB962C8B-B14F-4D97-AF65-F5344CB8AC3E}">
        <p14:creationId xmlns:p14="http://schemas.microsoft.com/office/powerpoint/2010/main" val="26871541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A80B5-63BA-47F8-B282-1226EDEC3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</a:t>
            </a:r>
            <a:r>
              <a:rPr lang="en-CA" dirty="0" err="1"/>
              <a:t>usb</a:t>
            </a:r>
            <a:r>
              <a:rPr lang="en-CA" dirty="0"/>
              <a:t> </a:t>
            </a:r>
            <a:r>
              <a:rPr lang="en-CA" dirty="0" err="1"/>
              <a:t>wifi</a:t>
            </a:r>
            <a:r>
              <a:rPr lang="en-CA" dirty="0"/>
              <a:t> module is connected at the USB A port of beagle bone.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55F74F53-4463-4DA4-B807-3773B65F49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27" b="53755"/>
          <a:stretch/>
        </p:blipFill>
        <p:spPr>
          <a:xfrm>
            <a:off x="991673" y="2086377"/>
            <a:ext cx="9620519" cy="2807595"/>
          </a:xfrm>
        </p:spPr>
      </p:pic>
    </p:spTree>
    <p:extLst>
      <p:ext uri="{BB962C8B-B14F-4D97-AF65-F5344CB8AC3E}">
        <p14:creationId xmlns:p14="http://schemas.microsoft.com/office/powerpoint/2010/main" val="2616909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B559B283-DD2E-450C-BDB5-E51D6A342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430"/>
            <a:ext cx="12191999" cy="62225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0C25218-7FB5-4DFC-A7A5-4CC52DE00517}"/>
              </a:ext>
            </a:extLst>
          </p:cNvPr>
          <p:cNvSpPr txBox="1"/>
          <p:nvPr/>
        </p:nvSpPr>
        <p:spPr>
          <a:xfrm>
            <a:off x="3921071" y="133049"/>
            <a:ext cx="4618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/>
              <a:t>FINAL SCHEMATICS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66470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B4A48FB-9673-4C1E-A5D8-7D02DC7604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86" b="17863"/>
          <a:stretch/>
        </p:blipFill>
        <p:spPr>
          <a:xfrm>
            <a:off x="-1" y="10"/>
            <a:ext cx="12192001" cy="46669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09A529-E47C-4634-BB98-0A9526C37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57"/>
          <a:stretch/>
        </p:blipFill>
        <p:spPr>
          <a:xfrm>
            <a:off x="0" y="3542616"/>
            <a:ext cx="12192000" cy="3315384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569C1A01-6FB5-43CE-ADCC-936728ACA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6267" y="4388303"/>
            <a:ext cx="824089" cy="70298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44CC8B-0346-4E53-96A4-B2A89891F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4551037"/>
            <a:ext cx="5021782" cy="1509931"/>
          </a:xfrm>
        </p:spPr>
        <p:txBody>
          <a:bodyPr>
            <a:normAutofit/>
          </a:bodyPr>
          <a:lstStyle/>
          <a:p>
            <a:r>
              <a:rPr lang="en-CA" sz="4000">
                <a:solidFill>
                  <a:srgbClr val="000000"/>
                </a:solidFill>
              </a:rPr>
              <a:t>SIMULATION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7EC3F-8B09-4638-8523-7B4F05EC8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0247" y="4551037"/>
            <a:ext cx="4926411" cy="1509935"/>
          </a:xfrm>
        </p:spPr>
        <p:txBody>
          <a:bodyPr anchor="ctr">
            <a:normAutofit/>
          </a:bodyPr>
          <a:lstStyle/>
          <a:p>
            <a:r>
              <a:rPr lang="en-CA" sz="1800">
                <a:solidFill>
                  <a:srgbClr val="000000"/>
                </a:solidFill>
              </a:rPr>
              <a:t>The simulation of Beagle bone black is not possible in easyEda software because for this we need components in “EElib” and “ Spice symbols” which is not available in easyEDA software.</a:t>
            </a:r>
          </a:p>
          <a:p>
            <a:endParaRPr lang="en-CA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402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3AAF821B-A088-4EA2-A88F-A5CAD28063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642820"/>
            <a:ext cx="12191980" cy="52151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674BD4-73A5-4D97-B74A-E37A9A002D6C}"/>
              </a:ext>
            </a:extLst>
          </p:cNvPr>
          <p:cNvSpPr txBox="1"/>
          <p:nvPr/>
        </p:nvSpPr>
        <p:spPr>
          <a:xfrm>
            <a:off x="1069383" y="387458"/>
            <a:ext cx="102288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This is the only beagle bone black model in spice library , which is not suitable for our schematics. It does not have i2c , and other required </a:t>
            </a:r>
            <a:r>
              <a:rPr lang="en-CA" dirty="0" err="1"/>
              <a:t>gpio</a:t>
            </a:r>
            <a:r>
              <a:rPr lang="en-CA" dirty="0"/>
              <a:t> pins. Also there is no libraries for other components so simulation is not possible in </a:t>
            </a:r>
            <a:r>
              <a:rPr lang="en-CA" dirty="0" err="1"/>
              <a:t>easyEda</a:t>
            </a:r>
            <a:r>
              <a:rPr lang="en-C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77174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0F2973-8FEB-4C5E-B714-7C5EAAB9B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FFFFFF"/>
                </a:solidFill>
              </a:rPr>
              <a:t>REFERENCES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58BCEFB-028C-46A9-B8BD-54BAA0092C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0574" y="801866"/>
            <a:ext cx="5306084" cy="523063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components101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(n.d.). Retrieved from BeagleBone Black: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https://components101.com/microcontrollers/beaglebone-black-pinout-datasheet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CA" alt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easyEDA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(n.d.). Retrieved from Schematic Modules: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https://easyeda.com/modules?docType=schematic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CA" alt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CA" alt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257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E486AD-3BE3-4A5C-95E7-1825349CA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INSTALLATION OF easyEDA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DC4D0-546A-40B9-900D-CD41283DF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CA" sz="2400" dirty="0">
                <a:solidFill>
                  <a:srgbClr val="000000"/>
                </a:solidFill>
              </a:rPr>
              <a:t>After downloading the </a:t>
            </a:r>
            <a:r>
              <a:rPr lang="en-CA" sz="2400" dirty="0" err="1">
                <a:solidFill>
                  <a:srgbClr val="000000"/>
                </a:solidFill>
              </a:rPr>
              <a:t>easyEDA</a:t>
            </a:r>
            <a:r>
              <a:rPr lang="en-CA" sz="2400" dirty="0">
                <a:solidFill>
                  <a:srgbClr val="000000"/>
                </a:solidFill>
              </a:rPr>
              <a:t> software from official site.</a:t>
            </a:r>
          </a:p>
          <a:p>
            <a:r>
              <a:rPr lang="en-CA" sz="2400" dirty="0">
                <a:solidFill>
                  <a:srgbClr val="000000"/>
                </a:solidFill>
              </a:rPr>
              <a:t>The ubuntu commands to install is – &gt;&gt; cd Downloads/</a:t>
            </a:r>
          </a:p>
          <a:p>
            <a:r>
              <a:rPr lang="en-CA" sz="2400" dirty="0">
                <a:solidFill>
                  <a:srgbClr val="000000"/>
                </a:solidFill>
              </a:rPr>
              <a:t>&gt;&gt; </a:t>
            </a:r>
            <a:r>
              <a:rPr lang="en-CA" sz="2400" dirty="0" err="1">
                <a:solidFill>
                  <a:srgbClr val="000000"/>
                </a:solidFill>
              </a:rPr>
              <a:t>sudo</a:t>
            </a:r>
            <a:r>
              <a:rPr lang="en-CA" sz="2400" dirty="0">
                <a:solidFill>
                  <a:srgbClr val="000000"/>
                </a:solidFill>
              </a:rPr>
              <a:t> </a:t>
            </a:r>
            <a:r>
              <a:rPr lang="en-CA" sz="2400" dirty="0" err="1">
                <a:solidFill>
                  <a:srgbClr val="000000"/>
                </a:solidFill>
              </a:rPr>
              <a:t>chmod</a:t>
            </a:r>
            <a:r>
              <a:rPr lang="en-CA" sz="2400" dirty="0">
                <a:solidFill>
                  <a:srgbClr val="000000"/>
                </a:solidFill>
              </a:rPr>
              <a:t> + x </a:t>
            </a:r>
            <a:r>
              <a:rPr lang="en-CA" sz="2400" dirty="0" err="1">
                <a:solidFill>
                  <a:srgbClr val="000000"/>
                </a:solidFill>
              </a:rPr>
              <a:t>easyEda</a:t>
            </a:r>
            <a:r>
              <a:rPr lang="en-CA" sz="2400" dirty="0">
                <a:solidFill>
                  <a:srgbClr val="000000"/>
                </a:solidFill>
              </a:rPr>
              <a:t>(</a:t>
            </a:r>
            <a:r>
              <a:rPr lang="en-CA" sz="2400" dirty="0" err="1">
                <a:solidFill>
                  <a:srgbClr val="000000"/>
                </a:solidFill>
              </a:rPr>
              <a:t>apk</a:t>
            </a:r>
            <a:r>
              <a:rPr lang="en-CA" sz="2400" dirty="0">
                <a:solidFill>
                  <a:srgbClr val="000000"/>
                </a:solidFill>
              </a:rPr>
              <a:t> name) , this command will make this file </a:t>
            </a:r>
            <a:r>
              <a:rPr lang="en-CA" sz="2400" dirty="0" err="1">
                <a:solidFill>
                  <a:srgbClr val="000000"/>
                </a:solidFill>
              </a:rPr>
              <a:t>excutable</a:t>
            </a:r>
            <a:r>
              <a:rPr lang="en-CA" sz="2400" dirty="0">
                <a:solidFill>
                  <a:srgbClr val="000000"/>
                </a:solidFill>
              </a:rPr>
              <a:t>.</a:t>
            </a:r>
          </a:p>
          <a:p>
            <a:r>
              <a:rPr lang="en-CA" sz="2400" dirty="0">
                <a:solidFill>
                  <a:srgbClr val="000000"/>
                </a:solidFill>
              </a:rPr>
              <a:t>&gt;&gt;</a:t>
            </a:r>
            <a:r>
              <a:rPr lang="en-CA" sz="2400" dirty="0" err="1">
                <a:solidFill>
                  <a:srgbClr val="000000"/>
                </a:solidFill>
              </a:rPr>
              <a:t>Sudo</a:t>
            </a:r>
            <a:r>
              <a:rPr lang="en-CA" sz="2400" dirty="0">
                <a:solidFill>
                  <a:srgbClr val="000000"/>
                </a:solidFill>
              </a:rPr>
              <a:t> Unzip </a:t>
            </a:r>
            <a:r>
              <a:rPr lang="en-CA" sz="2400" dirty="0" err="1">
                <a:solidFill>
                  <a:srgbClr val="000000"/>
                </a:solidFill>
              </a:rPr>
              <a:t>easyEda</a:t>
            </a:r>
            <a:r>
              <a:rPr lang="en-CA" sz="2400" dirty="0">
                <a:solidFill>
                  <a:srgbClr val="000000"/>
                </a:solidFill>
              </a:rPr>
              <a:t> (</a:t>
            </a:r>
            <a:r>
              <a:rPr lang="en-CA" sz="2400" dirty="0" err="1">
                <a:solidFill>
                  <a:srgbClr val="000000"/>
                </a:solidFill>
              </a:rPr>
              <a:t>apk</a:t>
            </a:r>
            <a:r>
              <a:rPr lang="en-CA" sz="2400" dirty="0">
                <a:solidFill>
                  <a:srgbClr val="000000"/>
                </a:solidFill>
              </a:rPr>
              <a:t> full name) , this command will unzip the zip file of </a:t>
            </a:r>
            <a:r>
              <a:rPr lang="en-CA" sz="2400" dirty="0" err="1">
                <a:solidFill>
                  <a:srgbClr val="000000"/>
                </a:solidFill>
              </a:rPr>
              <a:t>easyEDA</a:t>
            </a:r>
            <a:endParaRPr lang="en-CA" sz="2400" dirty="0">
              <a:solidFill>
                <a:srgbClr val="000000"/>
              </a:solidFill>
            </a:endParaRPr>
          </a:p>
          <a:p>
            <a:r>
              <a:rPr lang="en-CA" sz="2400" dirty="0">
                <a:solidFill>
                  <a:srgbClr val="000000"/>
                </a:solidFill>
              </a:rPr>
              <a:t>&gt;&gt;</a:t>
            </a:r>
            <a:r>
              <a:rPr lang="en-CA" sz="2400" dirty="0" err="1">
                <a:solidFill>
                  <a:srgbClr val="000000"/>
                </a:solidFill>
              </a:rPr>
              <a:t>sudo</a:t>
            </a:r>
            <a:r>
              <a:rPr lang="en-CA" sz="2400" dirty="0">
                <a:solidFill>
                  <a:srgbClr val="000000"/>
                </a:solidFill>
              </a:rPr>
              <a:t> bash install.sh , this command is to </a:t>
            </a:r>
            <a:r>
              <a:rPr lang="en-CA" sz="2400" dirty="0" err="1">
                <a:solidFill>
                  <a:srgbClr val="000000"/>
                </a:solidFill>
              </a:rPr>
              <a:t>excute</a:t>
            </a:r>
            <a:r>
              <a:rPr lang="en-CA" sz="2400" dirty="0">
                <a:solidFill>
                  <a:srgbClr val="000000"/>
                </a:solidFill>
              </a:rPr>
              <a:t> install.sh file to successful installation</a:t>
            </a:r>
          </a:p>
        </p:txBody>
      </p:sp>
    </p:spTree>
    <p:extLst>
      <p:ext uri="{BB962C8B-B14F-4D97-AF65-F5344CB8AC3E}">
        <p14:creationId xmlns:p14="http://schemas.microsoft.com/office/powerpoint/2010/main" val="3992453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078DF4D-DC74-46F4-8514-AE30B93A5E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78D9F9-4CA0-4C2A-ABCB-B7CFD0C7F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HOMEPAGE OF SOFTWARE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611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757077D7-329F-477B-B5F9-EEC1E43E7F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429BD2-DF99-4D0B-B277-02D8C7D88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 will use wiring tools and libraries from this screen.</a:t>
            </a:r>
            <a:b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Go to Libraries on left side of screen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414EF54-7C80-481D-88D5-05A7664263A8}"/>
                  </a:ext>
                </a:extLst>
              </p14:cNvPr>
              <p14:cNvContentPartPr/>
              <p14:nvPr/>
            </p14:nvContentPartPr>
            <p14:xfrm>
              <a:off x="3762970" y="565801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414EF54-7C80-481D-88D5-05A7664263A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54330" y="564937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ACD31562-F147-416E-A170-221F8A67017E}"/>
              </a:ext>
            </a:extLst>
          </p:cNvPr>
          <p:cNvGrpSpPr/>
          <p:nvPr/>
        </p:nvGrpSpPr>
        <p:grpSpPr>
          <a:xfrm>
            <a:off x="4571530" y="5565490"/>
            <a:ext cx="360" cy="360"/>
            <a:chOff x="4571530" y="556549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DAEA599-9A87-4EC0-BB48-3A8A95FF5D89}"/>
                    </a:ext>
                  </a:extLst>
                </p14:cNvPr>
                <p14:cNvContentPartPr/>
                <p14:nvPr/>
              </p14:nvContentPartPr>
              <p14:xfrm>
                <a:off x="4571530" y="5565490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DAEA599-9A87-4EC0-BB48-3A8A95FF5D8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562530" y="55568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D8A68C9-3E67-4AD1-80BB-4746DCC34532}"/>
                    </a:ext>
                  </a:extLst>
                </p14:cNvPr>
                <p14:cNvContentPartPr/>
                <p14:nvPr/>
              </p14:nvContentPartPr>
              <p14:xfrm>
                <a:off x="4571530" y="5565490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D8A68C9-3E67-4AD1-80BB-4746DCC3453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562530" y="55568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1331799-2DEA-4A60-9211-EA67E97EB12E}"/>
              </a:ext>
            </a:extLst>
          </p:cNvPr>
          <p:cNvGrpSpPr/>
          <p:nvPr/>
        </p:nvGrpSpPr>
        <p:grpSpPr>
          <a:xfrm>
            <a:off x="5061850" y="5698330"/>
            <a:ext cx="360" cy="360"/>
            <a:chOff x="5061850" y="569833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704C1D0-C82D-4205-A263-C9BB8C8CA00E}"/>
                    </a:ext>
                  </a:extLst>
                </p14:cNvPr>
                <p14:cNvContentPartPr/>
                <p14:nvPr/>
              </p14:nvContentPartPr>
              <p14:xfrm>
                <a:off x="5061850" y="5698330"/>
                <a:ext cx="36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704C1D0-C82D-4205-A263-C9BB8C8CA00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052850" y="56893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3045014-80D4-4CD6-8160-F06566493EF9}"/>
                    </a:ext>
                  </a:extLst>
                </p14:cNvPr>
                <p14:cNvContentPartPr/>
                <p14:nvPr/>
              </p14:nvContentPartPr>
              <p14:xfrm>
                <a:off x="5061850" y="5698330"/>
                <a:ext cx="3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3045014-80D4-4CD6-8160-F06566493EF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052850" y="56893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C0DCA73-2D1B-4623-8C78-0CDA8A2A8F7D}"/>
              </a:ext>
            </a:extLst>
          </p:cNvPr>
          <p:cNvGrpSpPr/>
          <p:nvPr/>
        </p:nvGrpSpPr>
        <p:grpSpPr>
          <a:xfrm>
            <a:off x="5685010" y="5684650"/>
            <a:ext cx="360" cy="360"/>
            <a:chOff x="5685010" y="568465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F3E5AC8-9492-4054-B5A4-A1855CA239DE}"/>
                    </a:ext>
                  </a:extLst>
                </p14:cNvPr>
                <p14:cNvContentPartPr/>
                <p14:nvPr/>
              </p14:nvContentPartPr>
              <p14:xfrm>
                <a:off x="5685010" y="5684650"/>
                <a:ext cx="36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F3E5AC8-9492-4054-B5A4-A1855CA239D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676010" y="567601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AD55700-3FA8-4E93-B46F-E3CFDBD92A99}"/>
                    </a:ext>
                  </a:extLst>
                </p14:cNvPr>
                <p14:cNvContentPartPr/>
                <p14:nvPr/>
              </p14:nvContentPartPr>
              <p14:xfrm>
                <a:off x="5685010" y="5684650"/>
                <a:ext cx="36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AD55700-3FA8-4E93-B46F-E3CFDBD92A9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676010" y="567601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113F00B-1B70-4B74-9AFC-1FEF408EDDB0}"/>
                    </a:ext>
                  </a:extLst>
                </p14:cNvPr>
                <p14:cNvContentPartPr/>
                <p14:nvPr/>
              </p14:nvContentPartPr>
              <p14:xfrm>
                <a:off x="5685010" y="5684650"/>
                <a:ext cx="36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113F00B-1B70-4B74-9AFC-1FEF408EDDB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676010" y="567601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32341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3226406D-CA17-4680-B97E-E5D7CE635A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"/>
          <a:stretch/>
        </p:blipFill>
        <p:spPr>
          <a:xfrm>
            <a:off x="0" y="-571806"/>
            <a:ext cx="12188932" cy="6857990"/>
          </a:xfrm>
          <a:prstGeom prst="rect">
            <a:avLst/>
          </a:prstGeom>
        </p:spPr>
      </p:pic>
      <p:sp>
        <p:nvSpPr>
          <p:cNvPr id="31" name="Freeform: Shape 23">
            <a:extLst>
              <a:ext uri="{FF2B5EF4-FFF2-40B4-BE49-F238E27FC236}">
                <a16:creationId xmlns:a16="http://schemas.microsoft.com/office/drawing/2014/main" id="{5E8D2E83-FB3A-40E7-A9E5-7AB389D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468951-5407-44CC-9C20-519E1382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062" y="4185749"/>
            <a:ext cx="9265771" cy="62283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/>
              <a:t>We can search for our modules on this search libraries box.</a:t>
            </a:r>
            <a:endParaRPr lang="en-US" sz="2800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F77E7766-FC6E-4B9A-8B85-446FB3C12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063" y="4856921"/>
            <a:ext cx="9565028" cy="1249240"/>
          </a:xfrm>
        </p:spPr>
        <p:txBody>
          <a:bodyPr>
            <a:normAutofit/>
          </a:bodyPr>
          <a:lstStyle/>
          <a:p>
            <a:r>
              <a:rPr lang="en-US" sz="1800"/>
              <a:t>It has all the required modules we are using in our projects except the wifi usb module so we have used alternatives of that.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38672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84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BF8A46-0835-4C1F-B2B9-3A1663AD1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PINOUT OF BEAGLE BONE BLACK</a:t>
            </a:r>
            <a:br>
              <a:rPr lang="en-US" sz="3600" dirty="0">
                <a:solidFill>
                  <a:srgbClr val="FFFFFF"/>
                </a:solidFill>
              </a:rPr>
            </a:b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mostly we will use pins of  p9 header as it has i2c and </a:t>
            </a:r>
            <a:r>
              <a:rPr lang="en-US" sz="2800" dirty="0" err="1">
                <a:solidFill>
                  <a:srgbClr val="FFFFFF"/>
                </a:solidFill>
              </a:rPr>
              <a:t>uart</a:t>
            </a:r>
            <a:r>
              <a:rPr lang="en-US" sz="2800" dirty="0">
                <a:solidFill>
                  <a:srgbClr val="FFFFFF"/>
                </a:solidFill>
              </a:rPr>
              <a:t> pins on it.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CEF5F8A-F7A7-4612-B7FA-D5BB4F449A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9" r="3663" b="-6"/>
          <a:stretch/>
        </p:blipFill>
        <p:spPr>
          <a:xfrm>
            <a:off x="539286" y="334144"/>
            <a:ext cx="8069578" cy="541672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41063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F60FCA6E-0894-46CD-BD49-5955A51E0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E78C6E4B-A1F1-4B6C-97EC-BE997495D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69CF1D-C9BD-4F34-8383-573D36234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9884"/>
            <a:ext cx="5802656" cy="1096331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sz="2800" b="1" dirty="0">
                <a:solidFill>
                  <a:srgbClr val="303030"/>
                </a:solidFill>
              </a:rPr>
              <a:t>Interface of sensors with Beagle bone</a:t>
            </a:r>
            <a:br>
              <a:rPr lang="en-US" sz="2200" dirty="0">
                <a:solidFill>
                  <a:srgbClr val="303030"/>
                </a:solidFill>
              </a:rPr>
            </a:br>
            <a:r>
              <a:rPr lang="en-US" sz="2200" dirty="0">
                <a:solidFill>
                  <a:srgbClr val="303030"/>
                </a:solidFill>
              </a:rPr>
              <a:t>the </a:t>
            </a:r>
            <a:r>
              <a:rPr lang="en-US" sz="2200" b="1" dirty="0">
                <a:solidFill>
                  <a:srgbClr val="303030"/>
                </a:solidFill>
              </a:rPr>
              <a:t>TRIG</a:t>
            </a:r>
            <a:r>
              <a:rPr lang="en-US" sz="2200" dirty="0">
                <a:solidFill>
                  <a:srgbClr val="303030"/>
                </a:solidFill>
              </a:rPr>
              <a:t> is connected to </a:t>
            </a:r>
            <a:r>
              <a:rPr lang="en-US" sz="2200" b="1" dirty="0">
                <a:solidFill>
                  <a:srgbClr val="303030"/>
                </a:solidFill>
              </a:rPr>
              <a:t>p8_11 and p8_9 </a:t>
            </a:r>
            <a:r>
              <a:rPr lang="en-US" sz="2200" dirty="0">
                <a:solidFill>
                  <a:srgbClr val="303030"/>
                </a:solidFill>
              </a:rPr>
              <a:t>and </a:t>
            </a:r>
            <a:r>
              <a:rPr lang="en-US" sz="2200" b="1" dirty="0">
                <a:solidFill>
                  <a:srgbClr val="303030"/>
                </a:solidFill>
              </a:rPr>
              <a:t>ECHO</a:t>
            </a:r>
            <a:r>
              <a:rPr lang="en-US" sz="2200" dirty="0">
                <a:solidFill>
                  <a:srgbClr val="303030"/>
                </a:solidFill>
              </a:rPr>
              <a:t> is connected to </a:t>
            </a:r>
            <a:r>
              <a:rPr lang="en-US" sz="2200" b="1" dirty="0">
                <a:solidFill>
                  <a:srgbClr val="303030"/>
                </a:solidFill>
              </a:rPr>
              <a:t>p8_10 and p8_12</a:t>
            </a:r>
            <a:r>
              <a:rPr lang="en-US" sz="2200" dirty="0">
                <a:solidFill>
                  <a:srgbClr val="303030"/>
                </a:solidFill>
              </a:rPr>
              <a:t>. The </a:t>
            </a:r>
            <a:r>
              <a:rPr lang="en-US" sz="2200" dirty="0" err="1">
                <a:solidFill>
                  <a:srgbClr val="303030"/>
                </a:solidFill>
              </a:rPr>
              <a:t>vcc</a:t>
            </a:r>
            <a:r>
              <a:rPr lang="en-US" sz="2200" dirty="0">
                <a:solidFill>
                  <a:srgbClr val="303030"/>
                </a:solidFill>
              </a:rPr>
              <a:t> and </a:t>
            </a:r>
            <a:r>
              <a:rPr lang="en-US" sz="2200" dirty="0" err="1">
                <a:solidFill>
                  <a:srgbClr val="303030"/>
                </a:solidFill>
              </a:rPr>
              <a:t>grd</a:t>
            </a:r>
            <a:r>
              <a:rPr lang="en-US" sz="2200" dirty="0">
                <a:solidFill>
                  <a:srgbClr val="303030"/>
                </a:solidFill>
              </a:rPr>
              <a:t> is </a:t>
            </a:r>
            <a:r>
              <a:rPr lang="en-US" sz="2200" dirty="0" err="1">
                <a:solidFill>
                  <a:srgbClr val="303030"/>
                </a:solidFill>
              </a:rPr>
              <a:t>coonected</a:t>
            </a:r>
            <a:r>
              <a:rPr lang="en-US" sz="2200" dirty="0">
                <a:solidFill>
                  <a:srgbClr val="303030"/>
                </a:solidFill>
              </a:rPr>
              <a:t> to p9 header </a:t>
            </a:r>
            <a:r>
              <a:rPr lang="en-US" sz="2200" dirty="0" err="1">
                <a:solidFill>
                  <a:srgbClr val="303030"/>
                </a:solidFill>
              </a:rPr>
              <a:t>vcc</a:t>
            </a:r>
            <a:r>
              <a:rPr lang="en-US" sz="2200" dirty="0">
                <a:solidFill>
                  <a:srgbClr val="303030"/>
                </a:solidFill>
              </a:rPr>
              <a:t> and ground. 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50E2A6C7-1777-4245-A36C-0F5D209761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99554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952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map of a computer&#10;&#10;Description automatically generated">
            <a:extLst>
              <a:ext uri="{FF2B5EF4-FFF2-40B4-BE49-F238E27FC236}">
                <a16:creationId xmlns:a16="http://schemas.microsoft.com/office/drawing/2014/main" id="{149ED6E3-FBF0-4F2A-B1DD-6EF01D6D84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98763" y="-1033660"/>
            <a:ext cx="12191980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6">
            <a:extLst>
              <a:ext uri="{FF2B5EF4-FFF2-40B4-BE49-F238E27FC236}">
                <a16:creationId xmlns:a16="http://schemas.microsoft.com/office/drawing/2014/main" id="{D54B2BD9-1E2C-48B1-8BAE-C0B355B87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VCC and Ground of both sensors are connected to output power supply of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beaglebone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at p9 header</a:t>
            </a:r>
          </a:p>
        </p:txBody>
      </p:sp>
      <p:cxnSp>
        <p:nvCxnSpPr>
          <p:cNvPr id="21" name="Straight Connector 13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15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390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650C339-F261-44B1-BC2E-539B6052E2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4420" y="-723138"/>
            <a:ext cx="12191980" cy="68579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65087D-4926-42F2-BB0A-9FDDCCE0F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3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Interface of GSM module</a:t>
            </a:r>
            <a:br>
              <a:rPr lang="en-US" sz="2300" b="1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300" b="1">
                <a:solidFill>
                  <a:schemeClr val="tx1">
                    <a:lumMod val="85000"/>
                    <a:lumOff val="15000"/>
                  </a:schemeClr>
                </a:solidFill>
              </a:rPr>
              <a:t>Fona </a:t>
            </a:r>
            <a:r>
              <a:rPr lang="en-US" sz="23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800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682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506</Words>
  <Application>Microsoft Office PowerPoint</Application>
  <PresentationFormat>Widescreen</PresentationFormat>
  <Paragraphs>33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TASK 2 SCHEMATICS OF COMPONENTS</vt:lpstr>
      <vt:lpstr>INSTALLATION OF easyEDA</vt:lpstr>
      <vt:lpstr>HOMEPAGE OF SOFTWARE</vt:lpstr>
      <vt:lpstr>We will use wiring tools and libraries from this screen. Go to Libraries on left side of screen</vt:lpstr>
      <vt:lpstr>We can search for our modules on this search libraries box.</vt:lpstr>
      <vt:lpstr>PINOUT OF BEAGLE BONE BLACK  mostly we will use pins of  p9 header as it has i2c and uart pins on it.</vt:lpstr>
      <vt:lpstr>Interface of sensors with Beagle bone the TRIG is connected to p8_11 and p8_9 and ECHO is connected to p8_10 and p8_12. The vcc and grd is coonected to p9 header vcc and ground. </vt:lpstr>
      <vt:lpstr>The VCC and Ground of both sensors are connected to output power supply of beaglebone at p9 header</vt:lpstr>
      <vt:lpstr>Interface of GSM module Fona 800</vt:lpstr>
      <vt:lpstr>The rx pin of gsm module is connected to uart4_tx pin_11 at p9 header and TX  is at uart4_rx pin_13. it proves the uart interface.</vt:lpstr>
      <vt:lpstr>4-Digit 7 Segment Display with I2c interface</vt:lpstr>
      <vt:lpstr>Wifi module interfacing using USB port</vt:lpstr>
      <vt:lpstr>The usb wifi module is connected at the USB A port of beagle bone.</vt:lpstr>
      <vt:lpstr>PowerPoint Presentation</vt:lpstr>
      <vt:lpstr>SIMULATION OF PROJECT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2 SCHEMATICS OF COMPONENTS</dc:title>
  <dc:creator>Tarunjeet Singh Bains</dc:creator>
  <cp:lastModifiedBy>Tarunjeet Singh Bains</cp:lastModifiedBy>
  <cp:revision>2</cp:revision>
  <dcterms:created xsi:type="dcterms:W3CDTF">2020-07-05T19:44:03Z</dcterms:created>
  <dcterms:modified xsi:type="dcterms:W3CDTF">2020-07-06T19:09:06Z</dcterms:modified>
</cp:coreProperties>
</file>