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7" r:id="rId8"/>
    <p:sldId id="268" r:id="rId9"/>
    <p:sldId id="262" r:id="rId10"/>
    <p:sldId id="261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F6A90-80F1-414B-89D8-DD4E19AF92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DF579B-AB4A-4A63-BBC7-7A8184D760B0}">
      <dgm:prSet/>
      <dgm:spPr/>
      <dgm:t>
        <a:bodyPr/>
        <a:lstStyle/>
        <a:p>
          <a:pPr>
            <a:defRPr cap="all"/>
          </a:pPr>
          <a:r>
            <a:rPr lang="en-CA"/>
            <a:t>Interface of Wi-Fi adapter</a:t>
          </a:r>
          <a:endParaRPr lang="en-US"/>
        </a:p>
      </dgm:t>
    </dgm:pt>
    <dgm:pt modelId="{7130364F-A1D4-483E-95D0-1F8824FF4467}" type="parTrans" cxnId="{D66FA880-29F5-4FF1-B6F4-044CBCE02B13}">
      <dgm:prSet/>
      <dgm:spPr/>
      <dgm:t>
        <a:bodyPr/>
        <a:lstStyle/>
        <a:p>
          <a:endParaRPr lang="en-US"/>
        </a:p>
      </dgm:t>
    </dgm:pt>
    <dgm:pt modelId="{2649391D-7104-41D3-B621-89C758CFAAE8}" type="sibTrans" cxnId="{D66FA880-29F5-4FF1-B6F4-044CBCE02B13}">
      <dgm:prSet/>
      <dgm:spPr/>
      <dgm:t>
        <a:bodyPr/>
        <a:lstStyle/>
        <a:p>
          <a:endParaRPr lang="en-US"/>
        </a:p>
      </dgm:t>
    </dgm:pt>
    <dgm:pt modelId="{E5061D41-9AD5-47F4-A081-6710692A1F2C}">
      <dgm:prSet/>
      <dgm:spPr/>
      <dgm:t>
        <a:bodyPr/>
        <a:lstStyle/>
        <a:p>
          <a:pPr>
            <a:defRPr cap="all"/>
          </a:pPr>
          <a:r>
            <a:rPr lang="en-CA"/>
            <a:t>Interface of Ultrasonic sensors</a:t>
          </a:r>
          <a:endParaRPr lang="en-US"/>
        </a:p>
      </dgm:t>
    </dgm:pt>
    <dgm:pt modelId="{38440886-FF6F-43D3-B422-96D186BA6B35}" type="parTrans" cxnId="{DD60CDE4-0A91-4729-83EC-97FC2563BFE6}">
      <dgm:prSet/>
      <dgm:spPr/>
      <dgm:t>
        <a:bodyPr/>
        <a:lstStyle/>
        <a:p>
          <a:endParaRPr lang="en-US"/>
        </a:p>
      </dgm:t>
    </dgm:pt>
    <dgm:pt modelId="{07236322-4781-41BD-A1AC-62B2FF28DC88}" type="sibTrans" cxnId="{DD60CDE4-0A91-4729-83EC-97FC2563BFE6}">
      <dgm:prSet/>
      <dgm:spPr/>
      <dgm:t>
        <a:bodyPr/>
        <a:lstStyle/>
        <a:p>
          <a:endParaRPr lang="en-US"/>
        </a:p>
      </dgm:t>
    </dgm:pt>
    <dgm:pt modelId="{6999839A-BEF8-404B-8882-44F1D03CAE27}">
      <dgm:prSet/>
      <dgm:spPr/>
      <dgm:t>
        <a:bodyPr/>
        <a:lstStyle/>
        <a:p>
          <a:pPr>
            <a:defRPr cap="all"/>
          </a:pPr>
          <a:r>
            <a:rPr lang="en-CA"/>
            <a:t>Setting up Thing Speak service</a:t>
          </a:r>
          <a:endParaRPr lang="en-US"/>
        </a:p>
      </dgm:t>
    </dgm:pt>
    <dgm:pt modelId="{1A1EEE60-40B3-4CC7-8D68-FBF37BB3E17E}" type="parTrans" cxnId="{49BCC606-2AC3-4095-A83A-FEE863E50583}">
      <dgm:prSet/>
      <dgm:spPr/>
      <dgm:t>
        <a:bodyPr/>
        <a:lstStyle/>
        <a:p>
          <a:endParaRPr lang="en-US"/>
        </a:p>
      </dgm:t>
    </dgm:pt>
    <dgm:pt modelId="{6FDDA0E0-AF65-4097-B6B9-254D93AAF036}" type="sibTrans" cxnId="{49BCC606-2AC3-4095-A83A-FEE863E50583}">
      <dgm:prSet/>
      <dgm:spPr/>
      <dgm:t>
        <a:bodyPr/>
        <a:lstStyle/>
        <a:p>
          <a:endParaRPr lang="en-US"/>
        </a:p>
      </dgm:t>
    </dgm:pt>
    <dgm:pt modelId="{DE052272-F2C9-4688-AFFB-B7D20D1C9E8C}">
      <dgm:prSet/>
      <dgm:spPr/>
      <dgm:t>
        <a:bodyPr/>
        <a:lstStyle/>
        <a:p>
          <a:pPr>
            <a:defRPr cap="all"/>
          </a:pPr>
          <a:r>
            <a:rPr lang="en-CA"/>
            <a:t>References</a:t>
          </a:r>
          <a:endParaRPr lang="en-US"/>
        </a:p>
      </dgm:t>
    </dgm:pt>
    <dgm:pt modelId="{B9466FDA-C83C-4361-B61A-E69A570A3F89}" type="parTrans" cxnId="{ED9CD448-3238-48A1-96BB-5B7078D647ED}">
      <dgm:prSet/>
      <dgm:spPr/>
      <dgm:t>
        <a:bodyPr/>
        <a:lstStyle/>
        <a:p>
          <a:endParaRPr lang="en-US"/>
        </a:p>
      </dgm:t>
    </dgm:pt>
    <dgm:pt modelId="{F5AFC96B-ADD6-457E-960C-1666B8441895}" type="sibTrans" cxnId="{ED9CD448-3238-48A1-96BB-5B7078D647ED}">
      <dgm:prSet/>
      <dgm:spPr/>
      <dgm:t>
        <a:bodyPr/>
        <a:lstStyle/>
        <a:p>
          <a:endParaRPr lang="en-US"/>
        </a:p>
      </dgm:t>
    </dgm:pt>
    <dgm:pt modelId="{AD21C46C-703C-426A-862A-12153F417AAF}" type="pres">
      <dgm:prSet presAssocID="{AF1F6A90-80F1-414B-89D8-DD4E19AF9252}" presName="root" presStyleCnt="0">
        <dgm:presLayoutVars>
          <dgm:dir/>
          <dgm:resizeHandles val="exact"/>
        </dgm:presLayoutVars>
      </dgm:prSet>
      <dgm:spPr/>
    </dgm:pt>
    <dgm:pt modelId="{5032DBD2-F7E3-4487-8202-26322D0CA9E9}" type="pres">
      <dgm:prSet presAssocID="{EBDF579B-AB4A-4A63-BBC7-7A8184D760B0}" presName="compNode" presStyleCnt="0"/>
      <dgm:spPr/>
    </dgm:pt>
    <dgm:pt modelId="{6E0FA9D8-0CEC-491F-AEA7-F1ED9D12FD45}" type="pres">
      <dgm:prSet presAssocID="{EBDF579B-AB4A-4A63-BBC7-7A8184D760B0}" presName="iconBgRect" presStyleLbl="bgShp" presStyleIdx="0" presStyleCnt="4"/>
      <dgm:spPr/>
    </dgm:pt>
    <dgm:pt modelId="{DA24750B-E513-4D43-B9BF-DFE4D4B89651}" type="pres">
      <dgm:prSet presAssocID="{EBDF579B-AB4A-4A63-BBC7-7A8184D760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F0639F3-7FD2-4895-B350-9F0E48F171C2}" type="pres">
      <dgm:prSet presAssocID="{EBDF579B-AB4A-4A63-BBC7-7A8184D760B0}" presName="spaceRect" presStyleCnt="0"/>
      <dgm:spPr/>
    </dgm:pt>
    <dgm:pt modelId="{58B3B58B-9319-4B07-91B3-9E17E033D40B}" type="pres">
      <dgm:prSet presAssocID="{EBDF579B-AB4A-4A63-BBC7-7A8184D760B0}" presName="textRect" presStyleLbl="revTx" presStyleIdx="0" presStyleCnt="4">
        <dgm:presLayoutVars>
          <dgm:chMax val="1"/>
          <dgm:chPref val="1"/>
        </dgm:presLayoutVars>
      </dgm:prSet>
      <dgm:spPr/>
    </dgm:pt>
    <dgm:pt modelId="{73A28E8E-4A3C-4AB6-9FF5-1B953C4F5D87}" type="pres">
      <dgm:prSet presAssocID="{2649391D-7104-41D3-B621-89C758CFAAE8}" presName="sibTrans" presStyleCnt="0"/>
      <dgm:spPr/>
    </dgm:pt>
    <dgm:pt modelId="{85F3A0FB-2B2A-4434-A5C9-AA0CBFE7EC3F}" type="pres">
      <dgm:prSet presAssocID="{E5061D41-9AD5-47F4-A081-6710692A1F2C}" presName="compNode" presStyleCnt="0"/>
      <dgm:spPr/>
    </dgm:pt>
    <dgm:pt modelId="{F4365537-979D-416D-8D6B-665A5D47D914}" type="pres">
      <dgm:prSet presAssocID="{E5061D41-9AD5-47F4-A081-6710692A1F2C}" presName="iconBgRect" presStyleLbl="bgShp" presStyleIdx="1" presStyleCnt="4"/>
      <dgm:spPr/>
    </dgm:pt>
    <dgm:pt modelId="{6DA609CF-0A8F-4347-BFE9-F6180F4D06D7}" type="pres">
      <dgm:prSet presAssocID="{E5061D41-9AD5-47F4-A081-6710692A1F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5A5E1CC-3D69-450C-857B-423A73341CE4}" type="pres">
      <dgm:prSet presAssocID="{E5061D41-9AD5-47F4-A081-6710692A1F2C}" presName="spaceRect" presStyleCnt="0"/>
      <dgm:spPr/>
    </dgm:pt>
    <dgm:pt modelId="{35F68122-76BA-4231-9DC6-949F5E592D49}" type="pres">
      <dgm:prSet presAssocID="{E5061D41-9AD5-47F4-A081-6710692A1F2C}" presName="textRect" presStyleLbl="revTx" presStyleIdx="1" presStyleCnt="4">
        <dgm:presLayoutVars>
          <dgm:chMax val="1"/>
          <dgm:chPref val="1"/>
        </dgm:presLayoutVars>
      </dgm:prSet>
      <dgm:spPr/>
    </dgm:pt>
    <dgm:pt modelId="{A14428CB-39DD-40A4-876A-CDA54B0E6CAC}" type="pres">
      <dgm:prSet presAssocID="{07236322-4781-41BD-A1AC-62B2FF28DC88}" presName="sibTrans" presStyleCnt="0"/>
      <dgm:spPr/>
    </dgm:pt>
    <dgm:pt modelId="{A08425FE-D63A-4139-BF83-FBBAD029E4D8}" type="pres">
      <dgm:prSet presAssocID="{6999839A-BEF8-404B-8882-44F1D03CAE27}" presName="compNode" presStyleCnt="0"/>
      <dgm:spPr/>
    </dgm:pt>
    <dgm:pt modelId="{59D55842-3F75-476A-B067-55000F1B96DC}" type="pres">
      <dgm:prSet presAssocID="{6999839A-BEF8-404B-8882-44F1D03CAE27}" presName="iconBgRect" presStyleLbl="bgShp" presStyleIdx="2" presStyleCnt="4"/>
      <dgm:spPr/>
    </dgm:pt>
    <dgm:pt modelId="{89D13A53-A404-497A-B92E-261AFB0772A5}" type="pres">
      <dgm:prSet presAssocID="{6999839A-BEF8-404B-8882-44F1D03CA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309F6E2-6A7D-4BAB-BE84-27606B3349E1}" type="pres">
      <dgm:prSet presAssocID="{6999839A-BEF8-404B-8882-44F1D03CAE27}" presName="spaceRect" presStyleCnt="0"/>
      <dgm:spPr/>
    </dgm:pt>
    <dgm:pt modelId="{81942A09-A993-4A38-945D-7A8552FDBF64}" type="pres">
      <dgm:prSet presAssocID="{6999839A-BEF8-404B-8882-44F1D03CAE27}" presName="textRect" presStyleLbl="revTx" presStyleIdx="2" presStyleCnt="4">
        <dgm:presLayoutVars>
          <dgm:chMax val="1"/>
          <dgm:chPref val="1"/>
        </dgm:presLayoutVars>
      </dgm:prSet>
      <dgm:spPr/>
    </dgm:pt>
    <dgm:pt modelId="{AFB6B39C-5743-42A1-8128-2316DACFD9EA}" type="pres">
      <dgm:prSet presAssocID="{6FDDA0E0-AF65-4097-B6B9-254D93AAF036}" presName="sibTrans" presStyleCnt="0"/>
      <dgm:spPr/>
    </dgm:pt>
    <dgm:pt modelId="{F3680984-924B-48D0-BEE4-B16A7EDB149A}" type="pres">
      <dgm:prSet presAssocID="{DE052272-F2C9-4688-AFFB-B7D20D1C9E8C}" presName="compNode" presStyleCnt="0"/>
      <dgm:spPr/>
    </dgm:pt>
    <dgm:pt modelId="{3B138E5D-6342-4CC2-A3AE-44C471715F00}" type="pres">
      <dgm:prSet presAssocID="{DE052272-F2C9-4688-AFFB-B7D20D1C9E8C}" presName="iconBgRect" presStyleLbl="bgShp" presStyleIdx="3" presStyleCnt="4"/>
      <dgm:spPr/>
    </dgm:pt>
    <dgm:pt modelId="{5B6337DE-271F-4133-9F95-F7A3DEB8A8B1}" type="pres">
      <dgm:prSet presAssocID="{DE052272-F2C9-4688-AFFB-B7D20D1C9E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1A815DA-AD7B-4F1E-82F1-46A5781135B5}" type="pres">
      <dgm:prSet presAssocID="{DE052272-F2C9-4688-AFFB-B7D20D1C9E8C}" presName="spaceRect" presStyleCnt="0"/>
      <dgm:spPr/>
    </dgm:pt>
    <dgm:pt modelId="{7589A795-26B8-47D7-B308-43B4F0E4FD85}" type="pres">
      <dgm:prSet presAssocID="{DE052272-F2C9-4688-AFFB-B7D20D1C9E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BCC606-2AC3-4095-A83A-FEE863E50583}" srcId="{AF1F6A90-80F1-414B-89D8-DD4E19AF9252}" destId="{6999839A-BEF8-404B-8882-44F1D03CAE27}" srcOrd="2" destOrd="0" parTransId="{1A1EEE60-40B3-4CC7-8D68-FBF37BB3E17E}" sibTransId="{6FDDA0E0-AF65-4097-B6B9-254D93AAF036}"/>
    <dgm:cxn modelId="{ED9CD448-3238-48A1-96BB-5B7078D647ED}" srcId="{AF1F6A90-80F1-414B-89D8-DD4E19AF9252}" destId="{DE052272-F2C9-4688-AFFB-B7D20D1C9E8C}" srcOrd="3" destOrd="0" parTransId="{B9466FDA-C83C-4361-B61A-E69A570A3F89}" sibTransId="{F5AFC96B-ADD6-457E-960C-1666B8441895}"/>
    <dgm:cxn modelId="{9889DD6F-7DE7-4BE7-97DD-8743A402E38E}" type="presOf" srcId="{DE052272-F2C9-4688-AFFB-B7D20D1C9E8C}" destId="{7589A795-26B8-47D7-B308-43B4F0E4FD85}" srcOrd="0" destOrd="0" presId="urn:microsoft.com/office/officeart/2018/5/layout/IconCircleLabelList"/>
    <dgm:cxn modelId="{D66FA880-29F5-4FF1-B6F4-044CBCE02B13}" srcId="{AF1F6A90-80F1-414B-89D8-DD4E19AF9252}" destId="{EBDF579B-AB4A-4A63-BBC7-7A8184D760B0}" srcOrd="0" destOrd="0" parTransId="{7130364F-A1D4-483E-95D0-1F8824FF4467}" sibTransId="{2649391D-7104-41D3-B621-89C758CFAAE8}"/>
    <dgm:cxn modelId="{301DC3D0-6811-4927-9100-D8ECC218A7D9}" type="presOf" srcId="{E5061D41-9AD5-47F4-A081-6710692A1F2C}" destId="{35F68122-76BA-4231-9DC6-949F5E592D49}" srcOrd="0" destOrd="0" presId="urn:microsoft.com/office/officeart/2018/5/layout/IconCircleLabelList"/>
    <dgm:cxn modelId="{F641B8D4-23DB-4F03-B87F-8559BAB065FA}" type="presOf" srcId="{EBDF579B-AB4A-4A63-BBC7-7A8184D760B0}" destId="{58B3B58B-9319-4B07-91B3-9E17E033D40B}" srcOrd="0" destOrd="0" presId="urn:microsoft.com/office/officeart/2018/5/layout/IconCircleLabelList"/>
    <dgm:cxn modelId="{DD60CDE4-0A91-4729-83EC-97FC2563BFE6}" srcId="{AF1F6A90-80F1-414B-89D8-DD4E19AF9252}" destId="{E5061D41-9AD5-47F4-A081-6710692A1F2C}" srcOrd="1" destOrd="0" parTransId="{38440886-FF6F-43D3-B422-96D186BA6B35}" sibTransId="{07236322-4781-41BD-A1AC-62B2FF28DC88}"/>
    <dgm:cxn modelId="{77F9FCEA-74AB-4A99-9E86-AB993AA19B70}" type="presOf" srcId="{6999839A-BEF8-404B-8882-44F1D03CAE27}" destId="{81942A09-A993-4A38-945D-7A8552FDBF64}" srcOrd="0" destOrd="0" presId="urn:microsoft.com/office/officeart/2018/5/layout/IconCircleLabelList"/>
    <dgm:cxn modelId="{298614FF-D748-4118-A747-A9E853C2A863}" type="presOf" srcId="{AF1F6A90-80F1-414B-89D8-DD4E19AF9252}" destId="{AD21C46C-703C-426A-862A-12153F417AAF}" srcOrd="0" destOrd="0" presId="urn:microsoft.com/office/officeart/2018/5/layout/IconCircleLabelList"/>
    <dgm:cxn modelId="{416CAE78-0393-473E-B6C9-4BE91763192B}" type="presParOf" srcId="{AD21C46C-703C-426A-862A-12153F417AAF}" destId="{5032DBD2-F7E3-4487-8202-26322D0CA9E9}" srcOrd="0" destOrd="0" presId="urn:microsoft.com/office/officeart/2018/5/layout/IconCircleLabelList"/>
    <dgm:cxn modelId="{07975553-DF28-48E4-96BE-EEE8D28E28F5}" type="presParOf" srcId="{5032DBD2-F7E3-4487-8202-26322D0CA9E9}" destId="{6E0FA9D8-0CEC-491F-AEA7-F1ED9D12FD45}" srcOrd="0" destOrd="0" presId="urn:microsoft.com/office/officeart/2018/5/layout/IconCircleLabelList"/>
    <dgm:cxn modelId="{042602A1-31FB-49DB-AD85-19F233CCA388}" type="presParOf" srcId="{5032DBD2-F7E3-4487-8202-26322D0CA9E9}" destId="{DA24750B-E513-4D43-B9BF-DFE4D4B89651}" srcOrd="1" destOrd="0" presId="urn:microsoft.com/office/officeart/2018/5/layout/IconCircleLabelList"/>
    <dgm:cxn modelId="{878038CA-EE89-4FD6-AC04-3ED85C379EAE}" type="presParOf" srcId="{5032DBD2-F7E3-4487-8202-26322D0CA9E9}" destId="{4F0639F3-7FD2-4895-B350-9F0E48F171C2}" srcOrd="2" destOrd="0" presId="urn:microsoft.com/office/officeart/2018/5/layout/IconCircleLabelList"/>
    <dgm:cxn modelId="{4B5E9BEA-9319-4DC3-A270-4C286F5241F6}" type="presParOf" srcId="{5032DBD2-F7E3-4487-8202-26322D0CA9E9}" destId="{58B3B58B-9319-4B07-91B3-9E17E033D40B}" srcOrd="3" destOrd="0" presId="urn:microsoft.com/office/officeart/2018/5/layout/IconCircleLabelList"/>
    <dgm:cxn modelId="{5029ACFE-BDA2-49F3-A165-8629908336FC}" type="presParOf" srcId="{AD21C46C-703C-426A-862A-12153F417AAF}" destId="{73A28E8E-4A3C-4AB6-9FF5-1B953C4F5D87}" srcOrd="1" destOrd="0" presId="urn:microsoft.com/office/officeart/2018/5/layout/IconCircleLabelList"/>
    <dgm:cxn modelId="{705ADBE5-A46F-4A99-AB63-26C57B69B61B}" type="presParOf" srcId="{AD21C46C-703C-426A-862A-12153F417AAF}" destId="{85F3A0FB-2B2A-4434-A5C9-AA0CBFE7EC3F}" srcOrd="2" destOrd="0" presId="urn:microsoft.com/office/officeart/2018/5/layout/IconCircleLabelList"/>
    <dgm:cxn modelId="{2D8B55F8-B4F4-4E62-A610-45B74DEEF3AA}" type="presParOf" srcId="{85F3A0FB-2B2A-4434-A5C9-AA0CBFE7EC3F}" destId="{F4365537-979D-416D-8D6B-665A5D47D914}" srcOrd="0" destOrd="0" presId="urn:microsoft.com/office/officeart/2018/5/layout/IconCircleLabelList"/>
    <dgm:cxn modelId="{E588605A-FCDF-4CBD-B88C-789A5D252EBF}" type="presParOf" srcId="{85F3A0FB-2B2A-4434-A5C9-AA0CBFE7EC3F}" destId="{6DA609CF-0A8F-4347-BFE9-F6180F4D06D7}" srcOrd="1" destOrd="0" presId="urn:microsoft.com/office/officeart/2018/5/layout/IconCircleLabelList"/>
    <dgm:cxn modelId="{2FB7A440-B662-439F-8761-F250732397A9}" type="presParOf" srcId="{85F3A0FB-2B2A-4434-A5C9-AA0CBFE7EC3F}" destId="{15A5E1CC-3D69-450C-857B-423A73341CE4}" srcOrd="2" destOrd="0" presId="urn:microsoft.com/office/officeart/2018/5/layout/IconCircleLabelList"/>
    <dgm:cxn modelId="{287DD48D-9FC7-45F3-8273-74416FF12C39}" type="presParOf" srcId="{85F3A0FB-2B2A-4434-A5C9-AA0CBFE7EC3F}" destId="{35F68122-76BA-4231-9DC6-949F5E592D49}" srcOrd="3" destOrd="0" presId="urn:microsoft.com/office/officeart/2018/5/layout/IconCircleLabelList"/>
    <dgm:cxn modelId="{398125FA-9090-4518-A96A-27F102489C4D}" type="presParOf" srcId="{AD21C46C-703C-426A-862A-12153F417AAF}" destId="{A14428CB-39DD-40A4-876A-CDA54B0E6CAC}" srcOrd="3" destOrd="0" presId="urn:microsoft.com/office/officeart/2018/5/layout/IconCircleLabelList"/>
    <dgm:cxn modelId="{1AE961EB-A9BE-4742-AD4F-92DE151183F7}" type="presParOf" srcId="{AD21C46C-703C-426A-862A-12153F417AAF}" destId="{A08425FE-D63A-4139-BF83-FBBAD029E4D8}" srcOrd="4" destOrd="0" presId="urn:microsoft.com/office/officeart/2018/5/layout/IconCircleLabelList"/>
    <dgm:cxn modelId="{31E588B9-D87D-4B7A-872E-D2C82A7B1145}" type="presParOf" srcId="{A08425FE-D63A-4139-BF83-FBBAD029E4D8}" destId="{59D55842-3F75-476A-B067-55000F1B96DC}" srcOrd="0" destOrd="0" presId="urn:microsoft.com/office/officeart/2018/5/layout/IconCircleLabelList"/>
    <dgm:cxn modelId="{E263CFC4-5835-4D4D-BE2F-74BCB1EB65B8}" type="presParOf" srcId="{A08425FE-D63A-4139-BF83-FBBAD029E4D8}" destId="{89D13A53-A404-497A-B92E-261AFB0772A5}" srcOrd="1" destOrd="0" presId="urn:microsoft.com/office/officeart/2018/5/layout/IconCircleLabelList"/>
    <dgm:cxn modelId="{031988BA-1372-42BA-970D-E04BCEF8B557}" type="presParOf" srcId="{A08425FE-D63A-4139-BF83-FBBAD029E4D8}" destId="{A309F6E2-6A7D-4BAB-BE84-27606B3349E1}" srcOrd="2" destOrd="0" presId="urn:microsoft.com/office/officeart/2018/5/layout/IconCircleLabelList"/>
    <dgm:cxn modelId="{599D0E69-9969-4EB1-9511-D4EFBE82B241}" type="presParOf" srcId="{A08425FE-D63A-4139-BF83-FBBAD029E4D8}" destId="{81942A09-A993-4A38-945D-7A8552FDBF64}" srcOrd="3" destOrd="0" presId="urn:microsoft.com/office/officeart/2018/5/layout/IconCircleLabelList"/>
    <dgm:cxn modelId="{10E9D370-9136-488B-8C91-F1D1F9103799}" type="presParOf" srcId="{AD21C46C-703C-426A-862A-12153F417AAF}" destId="{AFB6B39C-5743-42A1-8128-2316DACFD9EA}" srcOrd="5" destOrd="0" presId="urn:microsoft.com/office/officeart/2018/5/layout/IconCircleLabelList"/>
    <dgm:cxn modelId="{A74BCDD3-1D1B-4B2B-BF32-6EE13029EA74}" type="presParOf" srcId="{AD21C46C-703C-426A-862A-12153F417AAF}" destId="{F3680984-924B-48D0-BEE4-B16A7EDB149A}" srcOrd="6" destOrd="0" presId="urn:microsoft.com/office/officeart/2018/5/layout/IconCircleLabelList"/>
    <dgm:cxn modelId="{BA62F9EA-2AC0-4489-9F88-B4D4D0F5F48D}" type="presParOf" srcId="{F3680984-924B-48D0-BEE4-B16A7EDB149A}" destId="{3B138E5D-6342-4CC2-A3AE-44C471715F00}" srcOrd="0" destOrd="0" presId="urn:microsoft.com/office/officeart/2018/5/layout/IconCircleLabelList"/>
    <dgm:cxn modelId="{60710C30-22C6-4836-8966-2945529C41AC}" type="presParOf" srcId="{F3680984-924B-48D0-BEE4-B16A7EDB149A}" destId="{5B6337DE-271F-4133-9F95-F7A3DEB8A8B1}" srcOrd="1" destOrd="0" presId="urn:microsoft.com/office/officeart/2018/5/layout/IconCircleLabelList"/>
    <dgm:cxn modelId="{377C82A2-383A-4F30-9F4E-9FD16D84E51B}" type="presParOf" srcId="{F3680984-924B-48D0-BEE4-B16A7EDB149A}" destId="{A1A815DA-AD7B-4F1E-82F1-46A5781135B5}" srcOrd="2" destOrd="0" presId="urn:microsoft.com/office/officeart/2018/5/layout/IconCircleLabelList"/>
    <dgm:cxn modelId="{59CAAA4A-F7A4-4B4D-B259-3B8DE7950FF3}" type="presParOf" srcId="{F3680984-924B-48D0-BEE4-B16A7EDB149A}" destId="{7589A795-26B8-47D7-B308-43B4F0E4FD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44F3F-E8A7-4C42-AACA-55C48E9EF6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C1DF95-41EF-4D0F-99FE-96F041271496}">
      <dgm:prSet/>
      <dgm:spPr/>
      <dgm:t>
        <a:bodyPr/>
        <a:lstStyle/>
        <a:p>
          <a:r>
            <a:rPr lang="en-CA"/>
            <a:t>Create an account on Thing Speak website for further access.</a:t>
          </a:r>
          <a:endParaRPr lang="en-US"/>
        </a:p>
      </dgm:t>
    </dgm:pt>
    <dgm:pt modelId="{F296F1BB-8300-40E3-B712-20BCB513AB7C}" type="parTrans" cxnId="{09EFCAB8-6C2E-447D-A12D-87ECD9E8B3B6}">
      <dgm:prSet/>
      <dgm:spPr/>
      <dgm:t>
        <a:bodyPr/>
        <a:lstStyle/>
        <a:p>
          <a:endParaRPr lang="en-US"/>
        </a:p>
      </dgm:t>
    </dgm:pt>
    <dgm:pt modelId="{61C52442-6D4E-43B8-B492-FD7AF1B0DE61}" type="sibTrans" cxnId="{09EFCAB8-6C2E-447D-A12D-87ECD9E8B3B6}">
      <dgm:prSet/>
      <dgm:spPr/>
      <dgm:t>
        <a:bodyPr/>
        <a:lstStyle/>
        <a:p>
          <a:endParaRPr lang="en-US"/>
        </a:p>
      </dgm:t>
    </dgm:pt>
    <dgm:pt modelId="{6247E069-957E-452E-B457-C37E2D389D1D}">
      <dgm:prSet/>
      <dgm:spPr/>
      <dgm:t>
        <a:bodyPr/>
        <a:lstStyle/>
        <a:p>
          <a:r>
            <a:rPr lang="en-CA"/>
            <a:t>Create a channel with required fields we need in our project.</a:t>
          </a:r>
          <a:endParaRPr lang="en-US"/>
        </a:p>
      </dgm:t>
    </dgm:pt>
    <dgm:pt modelId="{BBE81C3E-0A40-4D0F-B28D-DAE7B2DDF10A}" type="parTrans" cxnId="{3DA3ED00-3FAF-4368-9C55-030208E3CCE2}">
      <dgm:prSet/>
      <dgm:spPr/>
      <dgm:t>
        <a:bodyPr/>
        <a:lstStyle/>
        <a:p>
          <a:endParaRPr lang="en-US"/>
        </a:p>
      </dgm:t>
    </dgm:pt>
    <dgm:pt modelId="{33B1D826-043D-4FAC-903B-7E1B5A0D78FB}" type="sibTrans" cxnId="{3DA3ED00-3FAF-4368-9C55-030208E3CCE2}">
      <dgm:prSet/>
      <dgm:spPr/>
      <dgm:t>
        <a:bodyPr/>
        <a:lstStyle/>
        <a:p>
          <a:endParaRPr lang="en-US"/>
        </a:p>
      </dgm:t>
    </dgm:pt>
    <dgm:pt modelId="{76A15538-EEC6-4B41-87F8-AAA1AD25D244}">
      <dgm:prSet/>
      <dgm:spPr/>
      <dgm:t>
        <a:bodyPr/>
        <a:lstStyle/>
        <a:p>
          <a:r>
            <a:rPr lang="en-CA"/>
            <a:t>Each channel has unique Api key for downloading and uploading the data.</a:t>
          </a:r>
          <a:endParaRPr lang="en-US"/>
        </a:p>
      </dgm:t>
    </dgm:pt>
    <dgm:pt modelId="{11C6D8B3-CC3C-40BD-9C45-F7E91A3C4138}" type="parTrans" cxnId="{31A7D5BD-F38F-4714-85F1-56D93B451E76}">
      <dgm:prSet/>
      <dgm:spPr/>
      <dgm:t>
        <a:bodyPr/>
        <a:lstStyle/>
        <a:p>
          <a:endParaRPr lang="en-US"/>
        </a:p>
      </dgm:t>
    </dgm:pt>
    <dgm:pt modelId="{A2207501-3738-40FA-A31E-79207091D1BF}" type="sibTrans" cxnId="{31A7D5BD-F38F-4714-85F1-56D93B451E76}">
      <dgm:prSet/>
      <dgm:spPr/>
      <dgm:t>
        <a:bodyPr/>
        <a:lstStyle/>
        <a:p>
          <a:endParaRPr lang="en-US"/>
        </a:p>
      </dgm:t>
    </dgm:pt>
    <dgm:pt modelId="{0A11914F-6FBE-4F2F-9901-B55CC1B967BF}">
      <dgm:prSet/>
      <dgm:spPr/>
      <dgm:t>
        <a:bodyPr/>
        <a:lstStyle/>
        <a:p>
          <a:r>
            <a:rPr lang="en-CA"/>
            <a:t>writeKey is used to write some data on channel and read api key allow others to read and getting information.</a:t>
          </a:r>
          <a:endParaRPr lang="en-US"/>
        </a:p>
      </dgm:t>
    </dgm:pt>
    <dgm:pt modelId="{86F90FFF-45E2-44CB-BA63-99E1A7599291}" type="parTrans" cxnId="{E7C66395-8670-4AE8-A05F-EE00A1FF7AA5}">
      <dgm:prSet/>
      <dgm:spPr/>
      <dgm:t>
        <a:bodyPr/>
        <a:lstStyle/>
        <a:p>
          <a:endParaRPr lang="en-US"/>
        </a:p>
      </dgm:t>
    </dgm:pt>
    <dgm:pt modelId="{793D73FC-BCFF-4950-8E2B-B1D9BB557610}" type="sibTrans" cxnId="{E7C66395-8670-4AE8-A05F-EE00A1FF7AA5}">
      <dgm:prSet/>
      <dgm:spPr/>
      <dgm:t>
        <a:bodyPr/>
        <a:lstStyle/>
        <a:p>
          <a:endParaRPr lang="en-US"/>
        </a:p>
      </dgm:t>
    </dgm:pt>
    <dgm:pt modelId="{C67107FC-782B-4EAF-988B-248C8D11C545}" type="pres">
      <dgm:prSet presAssocID="{8E144F3F-E8A7-4C42-AACA-55C48E9EF6FF}" presName="root" presStyleCnt="0">
        <dgm:presLayoutVars>
          <dgm:dir/>
          <dgm:resizeHandles val="exact"/>
        </dgm:presLayoutVars>
      </dgm:prSet>
      <dgm:spPr/>
    </dgm:pt>
    <dgm:pt modelId="{B3E5EDAC-3AD9-42BC-BEE0-FF45420942E9}" type="pres">
      <dgm:prSet presAssocID="{6AC1DF95-41EF-4D0F-99FE-96F041271496}" presName="compNode" presStyleCnt="0"/>
      <dgm:spPr/>
    </dgm:pt>
    <dgm:pt modelId="{57C06EB5-37BB-419C-A75A-5D8C80560B86}" type="pres">
      <dgm:prSet presAssocID="{6AC1DF95-41EF-4D0F-99FE-96F041271496}" presName="bgRect" presStyleLbl="bgShp" presStyleIdx="0" presStyleCnt="4"/>
      <dgm:spPr/>
    </dgm:pt>
    <dgm:pt modelId="{2F9C9071-9ED6-4475-9B67-ECF1B2AC6333}" type="pres">
      <dgm:prSet presAssocID="{6AC1DF95-41EF-4D0F-99FE-96F0412714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63808CC-E5E6-433D-89C1-48137B451B59}" type="pres">
      <dgm:prSet presAssocID="{6AC1DF95-41EF-4D0F-99FE-96F041271496}" presName="spaceRect" presStyleCnt="0"/>
      <dgm:spPr/>
    </dgm:pt>
    <dgm:pt modelId="{6E2C5AD5-6A6D-4BD1-8EA1-6826E0CD6B02}" type="pres">
      <dgm:prSet presAssocID="{6AC1DF95-41EF-4D0F-99FE-96F041271496}" presName="parTx" presStyleLbl="revTx" presStyleIdx="0" presStyleCnt="4">
        <dgm:presLayoutVars>
          <dgm:chMax val="0"/>
          <dgm:chPref val="0"/>
        </dgm:presLayoutVars>
      </dgm:prSet>
      <dgm:spPr/>
    </dgm:pt>
    <dgm:pt modelId="{791A5218-C0FC-42AD-8783-A8A6AB30D795}" type="pres">
      <dgm:prSet presAssocID="{61C52442-6D4E-43B8-B492-FD7AF1B0DE61}" presName="sibTrans" presStyleCnt="0"/>
      <dgm:spPr/>
    </dgm:pt>
    <dgm:pt modelId="{3F4BB4D3-123A-4B5E-B7CD-0B7674BB197F}" type="pres">
      <dgm:prSet presAssocID="{6247E069-957E-452E-B457-C37E2D389D1D}" presName="compNode" presStyleCnt="0"/>
      <dgm:spPr/>
    </dgm:pt>
    <dgm:pt modelId="{8E6D2F3C-50F0-4D9D-98EE-89B9F544EB9A}" type="pres">
      <dgm:prSet presAssocID="{6247E069-957E-452E-B457-C37E2D389D1D}" presName="bgRect" presStyleLbl="bgShp" presStyleIdx="1" presStyleCnt="4"/>
      <dgm:spPr/>
    </dgm:pt>
    <dgm:pt modelId="{7944623F-BD49-40C7-B670-612A27E639CF}" type="pres">
      <dgm:prSet presAssocID="{6247E069-957E-452E-B457-C37E2D389D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5815A0E-2603-46E2-9B20-4214A0BCAE86}" type="pres">
      <dgm:prSet presAssocID="{6247E069-957E-452E-B457-C37E2D389D1D}" presName="spaceRect" presStyleCnt="0"/>
      <dgm:spPr/>
    </dgm:pt>
    <dgm:pt modelId="{B9701924-77F5-4DF0-A37E-5A7974F78797}" type="pres">
      <dgm:prSet presAssocID="{6247E069-957E-452E-B457-C37E2D389D1D}" presName="parTx" presStyleLbl="revTx" presStyleIdx="1" presStyleCnt="4">
        <dgm:presLayoutVars>
          <dgm:chMax val="0"/>
          <dgm:chPref val="0"/>
        </dgm:presLayoutVars>
      </dgm:prSet>
      <dgm:spPr/>
    </dgm:pt>
    <dgm:pt modelId="{ACB5F27A-A76A-4548-A1C1-8428B31612D2}" type="pres">
      <dgm:prSet presAssocID="{33B1D826-043D-4FAC-903B-7E1B5A0D78FB}" presName="sibTrans" presStyleCnt="0"/>
      <dgm:spPr/>
    </dgm:pt>
    <dgm:pt modelId="{5EFBD542-2175-4849-A9CC-10CD13F73804}" type="pres">
      <dgm:prSet presAssocID="{76A15538-EEC6-4B41-87F8-AAA1AD25D244}" presName="compNode" presStyleCnt="0"/>
      <dgm:spPr/>
    </dgm:pt>
    <dgm:pt modelId="{E8787F9F-D8DC-467C-8453-55B18B75549E}" type="pres">
      <dgm:prSet presAssocID="{76A15538-EEC6-4B41-87F8-AAA1AD25D244}" presName="bgRect" presStyleLbl="bgShp" presStyleIdx="2" presStyleCnt="4"/>
      <dgm:spPr/>
    </dgm:pt>
    <dgm:pt modelId="{F110852A-47B3-45F0-A760-1E0CA34FC2D9}" type="pres">
      <dgm:prSet presAssocID="{76A15538-EEC6-4B41-87F8-AAA1AD25D2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D56D546-E7C8-48E0-A593-A3493E83B6BC}" type="pres">
      <dgm:prSet presAssocID="{76A15538-EEC6-4B41-87F8-AAA1AD25D244}" presName="spaceRect" presStyleCnt="0"/>
      <dgm:spPr/>
    </dgm:pt>
    <dgm:pt modelId="{83A81646-4C63-41B8-8DBD-60A5D2EEAB94}" type="pres">
      <dgm:prSet presAssocID="{76A15538-EEC6-4B41-87F8-AAA1AD25D244}" presName="parTx" presStyleLbl="revTx" presStyleIdx="2" presStyleCnt="4">
        <dgm:presLayoutVars>
          <dgm:chMax val="0"/>
          <dgm:chPref val="0"/>
        </dgm:presLayoutVars>
      </dgm:prSet>
      <dgm:spPr/>
    </dgm:pt>
    <dgm:pt modelId="{C83FCE7A-5CF5-4812-AC5C-3D91DB459B6A}" type="pres">
      <dgm:prSet presAssocID="{A2207501-3738-40FA-A31E-79207091D1BF}" presName="sibTrans" presStyleCnt="0"/>
      <dgm:spPr/>
    </dgm:pt>
    <dgm:pt modelId="{1A492C54-A62F-4AF4-9823-AD2A97437BE6}" type="pres">
      <dgm:prSet presAssocID="{0A11914F-6FBE-4F2F-9901-B55CC1B967BF}" presName="compNode" presStyleCnt="0"/>
      <dgm:spPr/>
    </dgm:pt>
    <dgm:pt modelId="{20D396FB-2DA8-46EA-97E7-6AAC3C072A50}" type="pres">
      <dgm:prSet presAssocID="{0A11914F-6FBE-4F2F-9901-B55CC1B967BF}" presName="bgRect" presStyleLbl="bgShp" presStyleIdx="3" presStyleCnt="4"/>
      <dgm:spPr/>
    </dgm:pt>
    <dgm:pt modelId="{3FEBE597-856C-4EB0-9D28-73206C3EE317}" type="pres">
      <dgm:prSet presAssocID="{0A11914F-6FBE-4F2F-9901-B55CC1B967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6C56152-09DA-4615-95EA-EB5CD74CC27B}" type="pres">
      <dgm:prSet presAssocID="{0A11914F-6FBE-4F2F-9901-B55CC1B967BF}" presName="spaceRect" presStyleCnt="0"/>
      <dgm:spPr/>
    </dgm:pt>
    <dgm:pt modelId="{0BE88737-EF1E-4A79-A343-6BA5C9CA1E8E}" type="pres">
      <dgm:prSet presAssocID="{0A11914F-6FBE-4F2F-9901-B55CC1B967B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A3ED00-3FAF-4368-9C55-030208E3CCE2}" srcId="{8E144F3F-E8A7-4C42-AACA-55C48E9EF6FF}" destId="{6247E069-957E-452E-B457-C37E2D389D1D}" srcOrd="1" destOrd="0" parTransId="{BBE81C3E-0A40-4D0F-B28D-DAE7B2DDF10A}" sibTransId="{33B1D826-043D-4FAC-903B-7E1B5A0D78FB}"/>
    <dgm:cxn modelId="{18C20603-100F-48E3-8664-F15D3C03D232}" type="presOf" srcId="{76A15538-EEC6-4B41-87F8-AAA1AD25D244}" destId="{83A81646-4C63-41B8-8DBD-60A5D2EEAB94}" srcOrd="0" destOrd="0" presId="urn:microsoft.com/office/officeart/2018/2/layout/IconVerticalSolidList"/>
    <dgm:cxn modelId="{74629066-21D8-41A0-9999-23E103BFC758}" type="presOf" srcId="{8E144F3F-E8A7-4C42-AACA-55C48E9EF6FF}" destId="{C67107FC-782B-4EAF-988B-248C8D11C545}" srcOrd="0" destOrd="0" presId="urn:microsoft.com/office/officeart/2018/2/layout/IconVerticalSolidList"/>
    <dgm:cxn modelId="{E7C66395-8670-4AE8-A05F-EE00A1FF7AA5}" srcId="{8E144F3F-E8A7-4C42-AACA-55C48E9EF6FF}" destId="{0A11914F-6FBE-4F2F-9901-B55CC1B967BF}" srcOrd="3" destOrd="0" parTransId="{86F90FFF-45E2-44CB-BA63-99E1A7599291}" sibTransId="{793D73FC-BCFF-4950-8E2B-B1D9BB557610}"/>
    <dgm:cxn modelId="{487FBEA4-5072-456D-A858-C900D39465BE}" type="presOf" srcId="{6247E069-957E-452E-B457-C37E2D389D1D}" destId="{B9701924-77F5-4DF0-A37E-5A7974F78797}" srcOrd="0" destOrd="0" presId="urn:microsoft.com/office/officeart/2018/2/layout/IconVerticalSolidList"/>
    <dgm:cxn modelId="{09EFCAB8-6C2E-447D-A12D-87ECD9E8B3B6}" srcId="{8E144F3F-E8A7-4C42-AACA-55C48E9EF6FF}" destId="{6AC1DF95-41EF-4D0F-99FE-96F041271496}" srcOrd="0" destOrd="0" parTransId="{F296F1BB-8300-40E3-B712-20BCB513AB7C}" sibTransId="{61C52442-6D4E-43B8-B492-FD7AF1B0DE61}"/>
    <dgm:cxn modelId="{31A7D5BD-F38F-4714-85F1-56D93B451E76}" srcId="{8E144F3F-E8A7-4C42-AACA-55C48E9EF6FF}" destId="{76A15538-EEC6-4B41-87F8-AAA1AD25D244}" srcOrd="2" destOrd="0" parTransId="{11C6D8B3-CC3C-40BD-9C45-F7E91A3C4138}" sibTransId="{A2207501-3738-40FA-A31E-79207091D1BF}"/>
    <dgm:cxn modelId="{D9B00AD3-F0B2-491C-A367-AE2EABFA1BD7}" type="presOf" srcId="{0A11914F-6FBE-4F2F-9901-B55CC1B967BF}" destId="{0BE88737-EF1E-4A79-A343-6BA5C9CA1E8E}" srcOrd="0" destOrd="0" presId="urn:microsoft.com/office/officeart/2018/2/layout/IconVerticalSolidList"/>
    <dgm:cxn modelId="{F9C93BDD-3E75-4A51-998D-9C86D7415A6F}" type="presOf" srcId="{6AC1DF95-41EF-4D0F-99FE-96F041271496}" destId="{6E2C5AD5-6A6D-4BD1-8EA1-6826E0CD6B02}" srcOrd="0" destOrd="0" presId="urn:microsoft.com/office/officeart/2018/2/layout/IconVerticalSolidList"/>
    <dgm:cxn modelId="{E8655934-6C28-4ECE-9F57-D5068CDE0D05}" type="presParOf" srcId="{C67107FC-782B-4EAF-988B-248C8D11C545}" destId="{B3E5EDAC-3AD9-42BC-BEE0-FF45420942E9}" srcOrd="0" destOrd="0" presId="urn:microsoft.com/office/officeart/2018/2/layout/IconVerticalSolidList"/>
    <dgm:cxn modelId="{7BAB81A6-F716-4B37-BA9C-A98C1DE76D0D}" type="presParOf" srcId="{B3E5EDAC-3AD9-42BC-BEE0-FF45420942E9}" destId="{57C06EB5-37BB-419C-A75A-5D8C80560B86}" srcOrd="0" destOrd="0" presId="urn:microsoft.com/office/officeart/2018/2/layout/IconVerticalSolidList"/>
    <dgm:cxn modelId="{D282F49F-32B9-41AD-ADFB-8823E9FC40E6}" type="presParOf" srcId="{B3E5EDAC-3AD9-42BC-BEE0-FF45420942E9}" destId="{2F9C9071-9ED6-4475-9B67-ECF1B2AC6333}" srcOrd="1" destOrd="0" presId="urn:microsoft.com/office/officeart/2018/2/layout/IconVerticalSolidList"/>
    <dgm:cxn modelId="{79003489-8591-4781-A386-7BF4C45B3E1F}" type="presParOf" srcId="{B3E5EDAC-3AD9-42BC-BEE0-FF45420942E9}" destId="{E63808CC-E5E6-433D-89C1-48137B451B59}" srcOrd="2" destOrd="0" presId="urn:microsoft.com/office/officeart/2018/2/layout/IconVerticalSolidList"/>
    <dgm:cxn modelId="{3C14322C-68A9-4962-B26C-F27BB85C5328}" type="presParOf" srcId="{B3E5EDAC-3AD9-42BC-BEE0-FF45420942E9}" destId="{6E2C5AD5-6A6D-4BD1-8EA1-6826E0CD6B02}" srcOrd="3" destOrd="0" presId="urn:microsoft.com/office/officeart/2018/2/layout/IconVerticalSolidList"/>
    <dgm:cxn modelId="{1CBD08A3-110A-4B42-AE17-269AF8A7FFD2}" type="presParOf" srcId="{C67107FC-782B-4EAF-988B-248C8D11C545}" destId="{791A5218-C0FC-42AD-8783-A8A6AB30D795}" srcOrd="1" destOrd="0" presId="urn:microsoft.com/office/officeart/2018/2/layout/IconVerticalSolidList"/>
    <dgm:cxn modelId="{C38842A1-1A09-4D40-8EA3-B307E12ABD01}" type="presParOf" srcId="{C67107FC-782B-4EAF-988B-248C8D11C545}" destId="{3F4BB4D3-123A-4B5E-B7CD-0B7674BB197F}" srcOrd="2" destOrd="0" presId="urn:microsoft.com/office/officeart/2018/2/layout/IconVerticalSolidList"/>
    <dgm:cxn modelId="{C3951D62-4BBD-4629-B13E-3DC281327D9E}" type="presParOf" srcId="{3F4BB4D3-123A-4B5E-B7CD-0B7674BB197F}" destId="{8E6D2F3C-50F0-4D9D-98EE-89B9F544EB9A}" srcOrd="0" destOrd="0" presId="urn:microsoft.com/office/officeart/2018/2/layout/IconVerticalSolidList"/>
    <dgm:cxn modelId="{3A204A7C-4E5B-417E-9155-F67DEBDA8A9E}" type="presParOf" srcId="{3F4BB4D3-123A-4B5E-B7CD-0B7674BB197F}" destId="{7944623F-BD49-40C7-B670-612A27E639CF}" srcOrd="1" destOrd="0" presId="urn:microsoft.com/office/officeart/2018/2/layout/IconVerticalSolidList"/>
    <dgm:cxn modelId="{D01FCF0B-8156-4EE0-BC5F-EDB69D35651D}" type="presParOf" srcId="{3F4BB4D3-123A-4B5E-B7CD-0B7674BB197F}" destId="{B5815A0E-2603-46E2-9B20-4214A0BCAE86}" srcOrd="2" destOrd="0" presId="urn:microsoft.com/office/officeart/2018/2/layout/IconVerticalSolidList"/>
    <dgm:cxn modelId="{D8B3E919-DCBB-46B2-9F0D-9EF98FFFB5B6}" type="presParOf" srcId="{3F4BB4D3-123A-4B5E-B7CD-0B7674BB197F}" destId="{B9701924-77F5-4DF0-A37E-5A7974F78797}" srcOrd="3" destOrd="0" presId="urn:microsoft.com/office/officeart/2018/2/layout/IconVerticalSolidList"/>
    <dgm:cxn modelId="{B66CE7FD-9E4F-4D60-BD27-47B4C352DE67}" type="presParOf" srcId="{C67107FC-782B-4EAF-988B-248C8D11C545}" destId="{ACB5F27A-A76A-4548-A1C1-8428B31612D2}" srcOrd="3" destOrd="0" presId="urn:microsoft.com/office/officeart/2018/2/layout/IconVerticalSolidList"/>
    <dgm:cxn modelId="{1E8350A8-EEA0-4221-849D-0562192C8685}" type="presParOf" srcId="{C67107FC-782B-4EAF-988B-248C8D11C545}" destId="{5EFBD542-2175-4849-A9CC-10CD13F73804}" srcOrd="4" destOrd="0" presId="urn:microsoft.com/office/officeart/2018/2/layout/IconVerticalSolidList"/>
    <dgm:cxn modelId="{6A98D478-25D8-43EF-BCCD-09DC4A49685F}" type="presParOf" srcId="{5EFBD542-2175-4849-A9CC-10CD13F73804}" destId="{E8787F9F-D8DC-467C-8453-55B18B75549E}" srcOrd="0" destOrd="0" presId="urn:microsoft.com/office/officeart/2018/2/layout/IconVerticalSolidList"/>
    <dgm:cxn modelId="{BADDD1E6-1E51-4E88-A76E-FCD833ECED37}" type="presParOf" srcId="{5EFBD542-2175-4849-A9CC-10CD13F73804}" destId="{F110852A-47B3-45F0-A760-1E0CA34FC2D9}" srcOrd="1" destOrd="0" presId="urn:microsoft.com/office/officeart/2018/2/layout/IconVerticalSolidList"/>
    <dgm:cxn modelId="{F4A71264-695F-4AA8-BF74-2EBBB6B64F96}" type="presParOf" srcId="{5EFBD542-2175-4849-A9CC-10CD13F73804}" destId="{BD56D546-E7C8-48E0-A593-A3493E83B6BC}" srcOrd="2" destOrd="0" presId="urn:microsoft.com/office/officeart/2018/2/layout/IconVerticalSolidList"/>
    <dgm:cxn modelId="{2FEC3F93-C161-4738-A63F-D7FA60B19C5F}" type="presParOf" srcId="{5EFBD542-2175-4849-A9CC-10CD13F73804}" destId="{83A81646-4C63-41B8-8DBD-60A5D2EEAB94}" srcOrd="3" destOrd="0" presId="urn:microsoft.com/office/officeart/2018/2/layout/IconVerticalSolidList"/>
    <dgm:cxn modelId="{18F0858B-27F5-42EB-A5D5-7FCA8E92B8AC}" type="presParOf" srcId="{C67107FC-782B-4EAF-988B-248C8D11C545}" destId="{C83FCE7A-5CF5-4812-AC5C-3D91DB459B6A}" srcOrd="5" destOrd="0" presId="urn:microsoft.com/office/officeart/2018/2/layout/IconVerticalSolidList"/>
    <dgm:cxn modelId="{3CEB5EDE-D432-481C-91B2-5984B49FE000}" type="presParOf" srcId="{C67107FC-782B-4EAF-988B-248C8D11C545}" destId="{1A492C54-A62F-4AF4-9823-AD2A97437BE6}" srcOrd="6" destOrd="0" presId="urn:microsoft.com/office/officeart/2018/2/layout/IconVerticalSolidList"/>
    <dgm:cxn modelId="{3D89CE67-2C89-42D2-9B83-C37B9CE87DD2}" type="presParOf" srcId="{1A492C54-A62F-4AF4-9823-AD2A97437BE6}" destId="{20D396FB-2DA8-46EA-97E7-6AAC3C072A50}" srcOrd="0" destOrd="0" presId="urn:microsoft.com/office/officeart/2018/2/layout/IconVerticalSolidList"/>
    <dgm:cxn modelId="{0CC201EE-86D9-40E2-9113-08892D4ABCD2}" type="presParOf" srcId="{1A492C54-A62F-4AF4-9823-AD2A97437BE6}" destId="{3FEBE597-856C-4EB0-9D28-73206C3EE317}" srcOrd="1" destOrd="0" presId="urn:microsoft.com/office/officeart/2018/2/layout/IconVerticalSolidList"/>
    <dgm:cxn modelId="{E744ED92-5A31-4D4F-9730-585D38569CC6}" type="presParOf" srcId="{1A492C54-A62F-4AF4-9823-AD2A97437BE6}" destId="{E6C56152-09DA-4615-95EA-EB5CD74CC27B}" srcOrd="2" destOrd="0" presId="urn:microsoft.com/office/officeart/2018/2/layout/IconVerticalSolidList"/>
    <dgm:cxn modelId="{9D3BCD1E-33C8-49C5-B3F7-B2A651AE94DE}" type="presParOf" srcId="{1A492C54-A62F-4AF4-9823-AD2A97437BE6}" destId="{0BE88737-EF1E-4A79-A343-6BA5C9CA1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FA9D8-0CEC-491F-AEA7-F1ED9D12FD45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4750B-E513-4D43-B9BF-DFE4D4B89651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3B58B-9319-4B07-91B3-9E17E033D40B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Interface of Wi-Fi adapter</a:t>
          </a:r>
          <a:endParaRPr lang="en-US" sz="1700" kern="1200"/>
        </a:p>
      </dsp:txBody>
      <dsp:txXfrm>
        <a:off x="569079" y="2644614"/>
        <a:ext cx="2072362" cy="720000"/>
      </dsp:txXfrm>
    </dsp:sp>
    <dsp:sp modelId="{F4365537-979D-416D-8D6B-665A5D47D914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609CF-0A8F-4347-BFE9-F6180F4D06D7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68122-76BA-4231-9DC6-949F5E592D49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Interface of Ultrasonic sensors</a:t>
          </a:r>
          <a:endParaRPr lang="en-US" sz="1700" kern="1200"/>
        </a:p>
      </dsp:txBody>
      <dsp:txXfrm>
        <a:off x="3004105" y="2644614"/>
        <a:ext cx="2072362" cy="720000"/>
      </dsp:txXfrm>
    </dsp:sp>
    <dsp:sp modelId="{59D55842-3F75-476A-B067-55000F1B96DC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13A53-A404-497A-B92E-261AFB0772A5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2A09-A993-4A38-945D-7A8552FDBF64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Setting up Thing Speak service</a:t>
          </a:r>
          <a:endParaRPr lang="en-US" sz="1700" kern="1200"/>
        </a:p>
      </dsp:txBody>
      <dsp:txXfrm>
        <a:off x="5439131" y="2644614"/>
        <a:ext cx="2072362" cy="720000"/>
      </dsp:txXfrm>
    </dsp:sp>
    <dsp:sp modelId="{3B138E5D-6342-4CC2-A3AE-44C471715F0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337DE-271F-4133-9F95-F7A3DEB8A8B1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9A795-26B8-47D7-B308-43B4F0E4FD85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References</a:t>
          </a:r>
          <a:endParaRPr lang="en-US" sz="1700" kern="120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06EB5-37BB-419C-A75A-5D8C80560B86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071-9ED6-4475-9B67-ECF1B2AC6333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C5AD5-6A6D-4BD1-8EA1-6826E0CD6B02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Create an account on Thing Speak website for further access.</a:t>
          </a:r>
          <a:endParaRPr lang="en-US" sz="2200" kern="1200"/>
        </a:p>
      </dsp:txBody>
      <dsp:txXfrm>
        <a:off x="1374223" y="2347"/>
        <a:ext cx="4874176" cy="1189803"/>
      </dsp:txXfrm>
    </dsp:sp>
    <dsp:sp modelId="{8E6D2F3C-50F0-4D9D-98EE-89B9F544EB9A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623F-BD49-40C7-B670-612A27E639CF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01924-77F5-4DF0-A37E-5A7974F78797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Create a channel with required fields we need in our project.</a:t>
          </a:r>
          <a:endParaRPr lang="en-US" sz="2200" kern="1200"/>
        </a:p>
      </dsp:txBody>
      <dsp:txXfrm>
        <a:off x="1374223" y="1489602"/>
        <a:ext cx="4874176" cy="1189803"/>
      </dsp:txXfrm>
    </dsp:sp>
    <dsp:sp modelId="{E8787F9F-D8DC-467C-8453-55B18B75549E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0852A-47B3-45F0-A760-1E0CA34FC2D9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646-4C63-41B8-8DBD-60A5D2EEAB94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Each channel has unique Api key for downloading and uploading the data.</a:t>
          </a:r>
          <a:endParaRPr lang="en-US" sz="2200" kern="1200"/>
        </a:p>
      </dsp:txBody>
      <dsp:txXfrm>
        <a:off x="1374223" y="2976856"/>
        <a:ext cx="4874176" cy="1189803"/>
      </dsp:txXfrm>
    </dsp:sp>
    <dsp:sp modelId="{20D396FB-2DA8-46EA-97E7-6AAC3C072A50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BE597-856C-4EB0-9D28-73206C3EE317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88737-EF1E-4A79-A343-6BA5C9CA1E8E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writeKey is used to write some data on channel and read api key allow others to read and getting information.</a:t>
          </a:r>
          <a:endParaRPr lang="en-US" sz="2200" kern="1200"/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AE68-B6DF-41A5-AE9E-F4C99C2B2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2C3D-3B1C-41FA-8FFD-0854213F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40CE-8C77-4731-9190-7BA5DD3C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9C33-3FD2-4A6A-AF1E-75DCC700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F443-A0CB-498B-BF95-532A70CB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63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04DA-6C99-49C5-B7F6-F892C256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725D-BAA0-414B-9057-30791D8A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815D-097A-4BA1-9A26-58E354ED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F5CE-E606-4A34-B70F-A26C6AA2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0B8D-C6FA-4F90-8A72-DFAD55D3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9CAB2-0BB6-4A45-AEF9-7707E948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C929E-BD9A-4751-9F89-CC1E4E72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4310-A179-43B5-B402-5FC14634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3A62-B256-4E79-8E55-4F01D2DB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1BEC-B685-4EFC-9A59-C2B738AD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7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CBA9-11E7-47F6-8364-E1D18FD5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407A-4BA7-4F86-8974-94F9499B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89DE-C635-48A1-89B3-DE834FA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7082-0131-4090-A351-9DEDD589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474C-7EBD-418C-BB5A-FECF0AE0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5831-3F19-4E33-B7D1-1C5414E9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54FB-07D8-440D-834E-6FBFDAFA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B1FA-0B3C-4CEB-BCE7-484FD01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00DF-82B8-4D75-B03F-ABEF089A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70F5-C304-4037-9757-4780B600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9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228A-4066-4E9A-965F-2492C0CE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71BB-6434-47C4-8129-15C0BCD9C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503E-E5FB-459C-9009-E0741B08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3A08-FCCE-4775-BC3B-29F5A0C1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76C3-436C-435A-9D71-B5D0C0B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B51D-D323-4A5A-A5EF-F2C0FE87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77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0A3-CA5A-4717-8612-449189C1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EFE7-5BCC-4AA4-A3B6-59172AA4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E4F4A-0AC3-4581-85B5-FAC5A443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B043-0AC7-409C-9A37-B01CC1FF4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3DF1-A200-46AE-9156-99F91E9CA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30C26-75C4-4845-B55B-0B150C22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7C77E-923E-40AB-8139-53854A80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21C1C-906C-430B-BF93-0E62D17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3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66B5-6D9A-4992-A40C-AFB46414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B7ED9-D1F5-4057-A422-A6AD8B6B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C9698-D986-49A7-B241-28A6129B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E5BF7-874D-485F-BFF1-F8DBEF87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3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F156E-F5C6-4934-926F-123791A7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31238-476E-41A2-83B2-89F84F15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AF95-0923-471D-991E-D7D1C867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3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7110-6CE8-476A-9565-9C75DE8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FA68-3AC6-40CC-95DB-BA90442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202A-23EA-4545-AA54-5160A13B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8FF56-9698-4E13-9976-7B9A4F77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2E98A-B980-4406-90D5-8EABC45C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9805-36BA-40D8-AFE2-CAAD843F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2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E31-73E5-4B33-9062-7C86D17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7205B-765D-4459-B1A2-E963087A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7973F-A975-446C-A3C4-E700BA1E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47D1-CEF5-43BD-A3BD-0E1582B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1B937-5BF1-4AE5-B928-FD36F2A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B903-542A-4B78-9277-46665DB9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84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E4382-3DE8-4322-813E-ABD0AB5B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AF97-D1B9-4348-9583-70547B2C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F9D9-146B-4AE4-BF58-7C430B939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F895-C11F-426D-B5F1-13E32CD553A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71C2-2F28-40EC-83EC-E2E5AB20D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7625-83DD-40B3-B6D7-807CA2D48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CEC0-F91E-4E10-ACD8-8E39E9751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0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901935/reading-multiple-ultrasonic-sensors-with-bbb-using-python" TargetMode="External"/><Relationship Id="rId2" Type="http://schemas.openxmlformats.org/officeDocument/2006/relationships/hyperlink" Target="https://components101.com/microcontrollers/beaglebone-black-pinout-data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agleboard.org/upgrade" TargetMode="External"/><Relationship Id="rId4" Type="http://schemas.openxmlformats.org/officeDocument/2006/relationships/hyperlink" Target="https://community.thingspeak.com/tutorials/arduino/send-data-to-thingspeak-with-arduin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67F44-15E0-402B-91B7-C7E53C56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609" y="321733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kern="1200" dirty="0">
                <a:latin typeface="+mj-lt"/>
                <a:ea typeface="+mj-ea"/>
                <a:cs typeface="+mj-cs"/>
              </a:rPr>
              <a:t>IOT BASED LETTERBOX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70C8-8DB1-457C-968E-76FDB1FF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3 - Interface of Wi Fi, Ultrasonic sensors and Cloud service.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10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 – Surjeet Singh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6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FAC0C1-B702-4587-BB26-B6964584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04"/>
          <a:stretch/>
        </p:blipFill>
        <p:spPr>
          <a:xfrm>
            <a:off x="321733" y="815925"/>
            <a:ext cx="11548534" cy="5720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DC027-D1E9-4756-8DA4-2906C19261E4}"/>
              </a:ext>
            </a:extLst>
          </p:cNvPr>
          <p:cNvSpPr txBox="1"/>
          <p:nvPr/>
        </p:nvSpPr>
        <p:spPr>
          <a:xfrm>
            <a:off x="3362178" y="225083"/>
            <a:ext cx="59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Letter Counting using C code</a:t>
            </a:r>
          </a:p>
        </p:txBody>
      </p:sp>
    </p:spTree>
    <p:extLst>
      <p:ext uri="{BB962C8B-B14F-4D97-AF65-F5344CB8AC3E}">
        <p14:creationId xmlns:p14="http://schemas.microsoft.com/office/powerpoint/2010/main" val="10720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CD7FE7-1237-41A0-B6C8-B0EFC310C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E13AA-9A9A-446A-B0A3-443BA34BB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A6810-6C3D-4754-B472-DF60413D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E6743-377F-445F-BEA9-C06205F9A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2B6CCC-3F91-450D-B6D9-A69AD95AD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DFE833-928D-4F3D-869D-96E2ECBFB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28743D-D268-453F-A979-856B01ED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F62887-64F5-497E-9834-DCB75229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1BFBC-C81A-4FD9-8F0C-E86F49528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C62434D-2094-4FE0-9DE1-66F7D01E0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67291C-F63A-465E-A2D1-04BA96121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98E583-ADFC-4231-A720-8DA400705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65F974-5ECD-4302-9DD8-08014E36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68064C-BF0F-46B1-9621-3188FCA06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2C4C30-298C-4739-9092-46F6A1B8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BCB8B4F-F675-4134-B6FC-FE54CFAB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BBBA07-FBD1-4D0D-9EB9-F7608965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951829-5EEF-47EE-8545-8D3A5E54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ED10F2-CC2D-4FC7-881A-E96C0ED5C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62961C-06BA-45D9-B417-1C944EC7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F2C56B-9B90-4CC1-A932-191196EC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8B8CCC-833C-4438-B723-FAAA2338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-1"/>
          <a:stretch/>
        </p:blipFill>
        <p:spPr>
          <a:xfrm>
            <a:off x="0" y="-2705"/>
            <a:ext cx="12192000" cy="68547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34AA602-4B49-4D15-8863-224D61644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2" y="16457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88F4A-289F-494D-A4CD-EB62E9964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FD160-7805-4E0F-8446-1AEF0EAC3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80878C-0C82-41C3-92B9-EAEEF239F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01211B-61E0-419D-BC8B-62C16B89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84A077-1E75-4915-8F30-2EE4C7A05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r="1" b="12"/>
          <a:stretch/>
        </p:blipFill>
        <p:spPr>
          <a:xfrm>
            <a:off x="0" y="211015"/>
            <a:ext cx="12188952" cy="66469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29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951D68-1994-43CA-AA1A-E0785FD7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735"/>
          <a:stretch/>
        </p:blipFill>
        <p:spPr>
          <a:xfrm>
            <a:off x="0" y="491900"/>
            <a:ext cx="12188952" cy="636013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3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144C-BD19-4933-ACE1-A407574C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9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OUTPUT OF LETTER COUNTING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1116E1-51CF-485D-9704-937B5FB6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266"/>
            <a:ext cx="12192000" cy="5971734"/>
          </a:xfrm>
        </p:spPr>
      </p:pic>
    </p:spTree>
    <p:extLst>
      <p:ext uri="{BB962C8B-B14F-4D97-AF65-F5344CB8AC3E}">
        <p14:creationId xmlns:p14="http://schemas.microsoft.com/office/powerpoint/2010/main" val="35429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47000-BA15-4A02-8EC8-A38E473A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Setting up ThingSpeak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2C03A-4199-4471-BDB0-7D23E4B92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18156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9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B437-17FA-4A95-8ED1-88E9A258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Creating Channel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461AC-ADDC-4C5D-9579-227DFDD64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9689"/>
            <a:ext cx="5751956" cy="57077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7584F-C47C-4CC7-BE75-AA0AACD0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6" y="1139689"/>
            <a:ext cx="6294783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2BF3-F96D-496E-8DE7-2F98CF35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API Keys in channel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84DE0B-4243-4BD6-B9AA-B5BAF03B3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012"/>
            <a:ext cx="12192000" cy="5832988"/>
          </a:xfrm>
        </p:spPr>
      </p:pic>
    </p:spTree>
    <p:extLst>
      <p:ext uri="{BB962C8B-B14F-4D97-AF65-F5344CB8AC3E}">
        <p14:creationId xmlns:p14="http://schemas.microsoft.com/office/powerpoint/2010/main" val="319495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A235EE-1BEB-48AD-A7B5-4250BF5B3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E6BC0-DBCE-4237-8DF8-3FB75909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at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ThingSpeak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4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349FBB8-4D0F-48DC-A7BD-E01F5F593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E8FDA-C32E-49AB-8F70-3403B049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 updates the data after every 15 seconds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7A2E0-9203-4B90-92DF-502E604E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CA" sz="5200"/>
              <a:t>CONTANTS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0586DB-CF93-4351-8895-05FDAE71D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070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72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D3FCE6-CEEE-4EF7-B8B0-00C885B30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31825"/>
            <a:ext cx="105156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CC3CF81F-92D2-4BAE-8E45-F49CEE550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9173"/>
            <a:ext cx="10515600" cy="3659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Beagle Bone Pinout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Components101.com: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https://components101.com/microcontrollers/beaglebone-black-pinout-datasheet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Reading multiple ultrasonic sensors with BBB using python: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https://stackoverflow.com/questions/45901935/reading-multiple-ultrasonic-sensors-with-bbb-using-python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ThingSpeak Community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Send Data to ThingSpeak with Arduino: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https://community.thingspeak.com/tutorials/arduino/send-data-to-thingspeak-with-arduino/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the software on your Beagle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beagleboard.org: Upgrade the software on your Beagle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CA" sz="1700">
                <a:hlinkClick r:id="rId5"/>
              </a:rPr>
              <a:t>https://beagleboard.org/upgrade</a:t>
            </a:r>
            <a:endParaRPr kumimoji="0" lang="en-CA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1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081BE-E0CF-47D7-976F-89A3E6F11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3488"/>
          <a:stretch/>
        </p:blipFill>
        <p:spPr>
          <a:xfrm>
            <a:off x="1" y="-449774"/>
            <a:ext cx="12191999" cy="6916021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210E-5F8D-4A42-8DB3-FFF3D391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538807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Interfacing Wi-Fi Adapter using USB port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Left 7">
            <a:extLst>
              <a:ext uri="{FF2B5EF4-FFF2-40B4-BE49-F238E27FC236}">
                <a16:creationId xmlns:a16="http://schemas.microsoft.com/office/drawing/2014/main" id="{68251C6E-BD88-4834-8A26-D9FDBD866323}"/>
              </a:ext>
            </a:extLst>
          </p:cNvPr>
          <p:cNvSpPr/>
          <p:nvPr/>
        </p:nvSpPr>
        <p:spPr>
          <a:xfrm>
            <a:off x="5327374" y="1113183"/>
            <a:ext cx="1590261" cy="159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94D16B2-03D5-443B-BF3D-A8C6EF6F61E3}"/>
              </a:ext>
            </a:extLst>
          </p:cNvPr>
          <p:cNvSpPr/>
          <p:nvPr/>
        </p:nvSpPr>
        <p:spPr>
          <a:xfrm>
            <a:off x="4989444" y="2928723"/>
            <a:ext cx="1590261" cy="159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C991766-982F-4167-BCC8-B1F898190C2C}"/>
              </a:ext>
            </a:extLst>
          </p:cNvPr>
          <p:cNvSpPr/>
          <p:nvPr/>
        </p:nvSpPr>
        <p:spPr>
          <a:xfrm flipV="1">
            <a:off x="6095999" y="4143398"/>
            <a:ext cx="1252331" cy="78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CBF893-033B-454A-95A1-2B87B7F1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E7A1-2A33-4A32-B154-9471C94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Ping of google webpage.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0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F73-6B04-43BA-8E44-F4F558E5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Pin Out of Beagle Bone Black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203776-751F-4D29-BF9A-D8BBB6B1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8140" y="1825625"/>
            <a:ext cx="69957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AC7C365-2D5A-4239-8381-2A578889C93A}"/>
              </a:ext>
            </a:extLst>
          </p:cNvPr>
          <p:cNvSpPr/>
          <p:nvPr/>
        </p:nvSpPr>
        <p:spPr>
          <a:xfrm>
            <a:off x="9395791" y="3074504"/>
            <a:ext cx="6228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92EC8F-62C8-4B11-8B08-CD5BA20286CC}"/>
              </a:ext>
            </a:extLst>
          </p:cNvPr>
          <p:cNvCxnSpPr/>
          <p:nvPr/>
        </p:nvCxnSpPr>
        <p:spPr>
          <a:xfrm rot="10800000">
            <a:off x="2411897" y="2438400"/>
            <a:ext cx="17890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638E3C9-C918-4D60-BDE9-6AFE8A4F0A5A}"/>
              </a:ext>
            </a:extLst>
          </p:cNvPr>
          <p:cNvCxnSpPr/>
          <p:nvPr/>
        </p:nvCxnSpPr>
        <p:spPr>
          <a:xfrm rot="10800000">
            <a:off x="2411898" y="2902226"/>
            <a:ext cx="13782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15575D-B288-4C85-8B4F-8F0FA1583929}"/>
              </a:ext>
            </a:extLst>
          </p:cNvPr>
          <p:cNvSpPr txBox="1"/>
          <p:nvPr/>
        </p:nvSpPr>
        <p:spPr>
          <a:xfrm>
            <a:off x="1656522" y="2280760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3B804-2E04-4B30-9B2F-C88E313AA0DC}"/>
              </a:ext>
            </a:extLst>
          </p:cNvPr>
          <p:cNvSpPr txBox="1"/>
          <p:nvPr/>
        </p:nvSpPr>
        <p:spPr>
          <a:xfrm>
            <a:off x="1656522" y="2579060"/>
            <a:ext cx="103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Power Supply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DE697-1AA7-425B-92C3-B05798BE0FD7}"/>
              </a:ext>
            </a:extLst>
          </p:cNvPr>
          <p:cNvSpPr txBox="1"/>
          <p:nvPr/>
        </p:nvSpPr>
        <p:spPr>
          <a:xfrm>
            <a:off x="10018643" y="2838126"/>
            <a:ext cx="128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9,10,11,12 pins for Sensors</a:t>
            </a:r>
          </a:p>
        </p:txBody>
      </p:sp>
    </p:spTree>
    <p:extLst>
      <p:ext uri="{BB962C8B-B14F-4D97-AF65-F5344CB8AC3E}">
        <p14:creationId xmlns:p14="http://schemas.microsoft.com/office/powerpoint/2010/main" val="371820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6AC97-2C96-453C-92AC-206F0A29AAD8}"/>
              </a:ext>
            </a:extLst>
          </p:cNvPr>
          <p:cNvSpPr txBox="1"/>
          <p:nvPr/>
        </p:nvSpPr>
        <p:spPr>
          <a:xfrm>
            <a:off x="2103120" y="310896"/>
            <a:ext cx="7982712" cy="86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Interfacing Ultrasonic sensors with Beagle Bone Black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5EC40D-FED1-4167-9975-63552966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2" b="1"/>
          <a:stretch/>
        </p:blipFill>
        <p:spPr>
          <a:xfrm>
            <a:off x="6097524" y="1775980"/>
            <a:ext cx="5577840" cy="4300358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30B2ED-B65D-4036-B380-80D19C320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25" b="2"/>
          <a:stretch/>
        </p:blipFill>
        <p:spPr>
          <a:xfrm>
            <a:off x="516636" y="1775980"/>
            <a:ext cx="5577840" cy="42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E62D-9602-484E-BC8F-A6EB5687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/>
              <a:t>Sftp command to put files from ubuntu desktop to </a:t>
            </a:r>
            <a:r>
              <a:rPr lang="en-CA" sz="3200" b="1" dirty="0" err="1"/>
              <a:t>beaglebone</a:t>
            </a:r>
            <a:r>
              <a:rPr lang="en-CA" sz="3200" b="1" dirty="0"/>
              <a:t> </a:t>
            </a:r>
            <a:r>
              <a:rPr lang="en-CA" sz="3200" b="1" dirty="0" err="1"/>
              <a:t>debian</a:t>
            </a:r>
            <a:endParaRPr lang="en-CA" sz="3200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B90E9B-F742-47AC-9A0C-B1218FEA3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7B58B7-6829-4546-BB4F-D819E5196849}"/>
              </a:ext>
            </a:extLst>
          </p:cNvPr>
          <p:cNvCxnSpPr/>
          <p:nvPr/>
        </p:nvCxnSpPr>
        <p:spPr>
          <a:xfrm>
            <a:off x="2358887" y="6268278"/>
            <a:ext cx="2027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BF5B4C-0002-4396-85B1-B988EAF00910}"/>
              </a:ext>
            </a:extLst>
          </p:cNvPr>
          <p:cNvSpPr txBox="1"/>
          <p:nvPr/>
        </p:nvSpPr>
        <p:spPr>
          <a:xfrm>
            <a:off x="4267200" y="6083612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Moving command for c file </a:t>
            </a:r>
          </a:p>
        </p:txBody>
      </p:sp>
    </p:spTree>
    <p:extLst>
      <p:ext uri="{BB962C8B-B14F-4D97-AF65-F5344CB8AC3E}">
        <p14:creationId xmlns:p14="http://schemas.microsoft.com/office/powerpoint/2010/main" val="331078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904F-580F-4C49-B7D0-AC42E24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5400" b="1" dirty="0"/>
              <a:t>Compiling the code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4B6A2-9781-4CB9-B2AE-00F28B41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E67A4A4-E35A-4882-B554-B14678BEE9F9}"/>
              </a:ext>
            </a:extLst>
          </p:cNvPr>
          <p:cNvSpPr/>
          <p:nvPr/>
        </p:nvSpPr>
        <p:spPr>
          <a:xfrm>
            <a:off x="6838122" y="5976730"/>
            <a:ext cx="1073426" cy="27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85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11DA-1AFD-4052-A613-4CD71C98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0"/>
            <a:ext cx="10515600" cy="507072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200" b="1" dirty="0"/>
              <a:t>Working of two Sensors</a:t>
            </a:r>
            <a:r>
              <a:rPr lang="en-CA" b="1" dirty="0"/>
              <a:t>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00CB6C-C525-44A4-A88C-E5B50034E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248"/>
            <a:ext cx="12192000" cy="6182751"/>
          </a:xfrm>
        </p:spPr>
      </p:pic>
    </p:spTree>
    <p:extLst>
      <p:ext uri="{BB962C8B-B14F-4D97-AF65-F5344CB8AC3E}">
        <p14:creationId xmlns:p14="http://schemas.microsoft.com/office/powerpoint/2010/main" val="6082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Office Theme</vt:lpstr>
      <vt:lpstr>IOT BASED LETTERBOX</vt:lpstr>
      <vt:lpstr>CONTANTS</vt:lpstr>
      <vt:lpstr>Interfacing Wi-Fi Adapter using USB port</vt:lpstr>
      <vt:lpstr>Ping of google webpage.</vt:lpstr>
      <vt:lpstr>Pin Out of Beagle Bone Black</vt:lpstr>
      <vt:lpstr>PowerPoint Presentation</vt:lpstr>
      <vt:lpstr>Sftp command to put files from ubuntu desktop to beaglebone debian</vt:lpstr>
      <vt:lpstr>Compiling the code </vt:lpstr>
      <vt:lpstr>Working of two Sensors.</vt:lpstr>
      <vt:lpstr>PowerPoint Presentation</vt:lpstr>
      <vt:lpstr>PowerPoint Presentation</vt:lpstr>
      <vt:lpstr>PowerPoint Presentation</vt:lpstr>
      <vt:lpstr>PowerPoint Presentation</vt:lpstr>
      <vt:lpstr>OUTPUT OF LETTER COUNTING CODE</vt:lpstr>
      <vt:lpstr>Setting up ThingSpeak Service</vt:lpstr>
      <vt:lpstr>Creating Channel</vt:lpstr>
      <vt:lpstr>API Keys in channel</vt:lpstr>
      <vt:lpstr>Output at ThingSpeak</vt:lpstr>
      <vt:lpstr>It  updates the data after every 15 seconds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LETTERBOX</dc:title>
  <dc:creator>Tarunjeet Singh Bains</dc:creator>
  <cp:lastModifiedBy>Tarunjeet Singh Bains</cp:lastModifiedBy>
  <cp:revision>1</cp:revision>
  <dcterms:created xsi:type="dcterms:W3CDTF">2020-07-12T19:24:17Z</dcterms:created>
  <dcterms:modified xsi:type="dcterms:W3CDTF">2020-07-12T19:27:09Z</dcterms:modified>
</cp:coreProperties>
</file>