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64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47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832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4555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98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165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284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955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10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72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99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4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32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49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34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26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82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8C81350-1BED-43E2-9E5B-272CB43BEF77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824B1C7-A401-4201-9748-3C08560AA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604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4818-0AD3-42E7-8A1E-76105C529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0007"/>
            <a:ext cx="12192000" cy="2253802"/>
          </a:xfrm>
        </p:spPr>
        <p:txBody>
          <a:bodyPr>
            <a:normAutofit fontScale="90000"/>
          </a:bodyPr>
          <a:lstStyle/>
          <a:p>
            <a:r>
              <a:rPr lang="en-US" b="1" i="1" spc="300" dirty="0">
                <a:solidFill>
                  <a:schemeClr val="tx1"/>
                </a:solidFill>
                <a:effectLst/>
                <a:latin typeface="Helvetica Neue"/>
              </a:rPr>
              <a:t>Comparative Analysis amongst the cultural hotspots of the World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27802-9F70-4F50-8E67-800092D49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1014" y="3754192"/>
            <a:ext cx="9440034" cy="1049867"/>
          </a:xfrm>
        </p:spPr>
        <p:txBody>
          <a:bodyPr/>
          <a:lstStyle/>
          <a:p>
            <a:r>
              <a:rPr lang="en-IN" dirty="0"/>
              <a:t>Analysis in terms of Attraction Venues</a:t>
            </a:r>
          </a:p>
        </p:txBody>
      </p:sp>
    </p:spTree>
    <p:extLst>
      <p:ext uri="{BB962C8B-B14F-4D97-AF65-F5344CB8AC3E}">
        <p14:creationId xmlns:p14="http://schemas.microsoft.com/office/powerpoint/2010/main" val="397152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597AF-E1AE-4812-9522-73DBE20D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3487"/>
            <a:ext cx="10353762" cy="1206563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Tokyo Prevalent Establishments/Businesses</a:t>
            </a:r>
            <a:br>
              <a:rPr lang="en-IN" dirty="0"/>
            </a:br>
            <a:r>
              <a:rPr lang="en-IN" sz="1600" dirty="0"/>
              <a:t>Random 5 Neighbourhoods displayed for purpose of simplicity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BAD23-393F-4F85-B0D3-3BF59C504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795" y="2318197"/>
            <a:ext cx="10353762" cy="4043966"/>
          </a:xfrm>
        </p:spPr>
      </p:pic>
    </p:spTree>
    <p:extLst>
      <p:ext uri="{BB962C8B-B14F-4D97-AF65-F5344CB8AC3E}">
        <p14:creationId xmlns:p14="http://schemas.microsoft.com/office/powerpoint/2010/main" val="139019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597AF-E1AE-4812-9522-73DBE20D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3487"/>
            <a:ext cx="10353762" cy="1206563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Berlin Prevalent Establishments/Businesses</a:t>
            </a:r>
            <a:br>
              <a:rPr lang="en-IN" dirty="0"/>
            </a:br>
            <a:r>
              <a:rPr lang="en-IN" sz="1600" dirty="0"/>
              <a:t>Random 5 Neighbourhoods displayed for purpose of simplicity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BAD23-393F-4F85-B0D3-3BF59C504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795" y="2331077"/>
            <a:ext cx="10353762" cy="4018208"/>
          </a:xfrm>
        </p:spPr>
      </p:pic>
    </p:spTree>
    <p:extLst>
      <p:ext uri="{BB962C8B-B14F-4D97-AF65-F5344CB8AC3E}">
        <p14:creationId xmlns:p14="http://schemas.microsoft.com/office/powerpoint/2010/main" val="296729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597AF-E1AE-4812-9522-73DBE20D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3487"/>
            <a:ext cx="10353762" cy="1206563"/>
          </a:xfrm>
        </p:spPr>
        <p:txBody>
          <a:bodyPr>
            <a:normAutofit fontScale="90000"/>
          </a:bodyPr>
          <a:lstStyle/>
          <a:p>
            <a:pPr algn="r"/>
            <a:r>
              <a:rPr lang="en-IN" dirty="0"/>
              <a:t>New Delhi Prevalent Establishments/Businesses</a:t>
            </a:r>
            <a:br>
              <a:rPr lang="en-IN" dirty="0"/>
            </a:br>
            <a:r>
              <a:rPr lang="en-IN" sz="1600" dirty="0"/>
              <a:t>Random 5 Neighbourhoods displayed for purpose of simplicity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BAD23-393F-4F85-B0D3-3BF59C504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795" y="2472233"/>
            <a:ext cx="10353762" cy="3735893"/>
          </a:xfrm>
        </p:spPr>
      </p:pic>
    </p:spTree>
    <p:extLst>
      <p:ext uri="{BB962C8B-B14F-4D97-AF65-F5344CB8AC3E}">
        <p14:creationId xmlns:p14="http://schemas.microsoft.com/office/powerpoint/2010/main" val="192883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0C59-480B-4759-89E5-D36E528F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APPLICATION OF UNSUPERVISED LEARNING ALGORITHM TO CLUSTER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56794-6ED4-4BB4-9ABD-851A6DDEF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ALGORITHM- </a:t>
            </a:r>
            <a:r>
              <a:rPr lang="en-IN" dirty="0"/>
              <a:t>Kmeans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2205506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7A2B-E87B-463A-B1B1-96F1CF4E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Clustered Dataset – New Delhi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0A40D7-F5A1-44C8-B4C2-96E0C96D37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0" y="2277690"/>
            <a:ext cx="5729064" cy="397071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8D1334-4939-4678-93E4-B2735DCF83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2336850"/>
            <a:ext cx="5729064" cy="3911550"/>
          </a:xfrm>
        </p:spPr>
      </p:pic>
    </p:spTree>
    <p:extLst>
      <p:ext uri="{BB962C8B-B14F-4D97-AF65-F5344CB8AC3E}">
        <p14:creationId xmlns:p14="http://schemas.microsoft.com/office/powerpoint/2010/main" val="2024489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8501-ECD7-4DD1-9C57-D8997B3A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Clustered Dataset – New Delhi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64D42F-F429-48A4-8EE5-5F62B7149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0" y="1815921"/>
            <a:ext cx="11050074" cy="4662151"/>
          </a:xfrm>
        </p:spPr>
      </p:pic>
    </p:spTree>
    <p:extLst>
      <p:ext uri="{BB962C8B-B14F-4D97-AF65-F5344CB8AC3E}">
        <p14:creationId xmlns:p14="http://schemas.microsoft.com/office/powerpoint/2010/main" val="24778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8C63-0144-4913-92C7-AD367328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LARGEST ECONOMIES OF THE WORLD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47C61B-0A93-4120-8927-9DAF13D8E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17" y="1731963"/>
            <a:ext cx="9768641" cy="4059237"/>
          </a:xfrm>
        </p:spPr>
      </p:pic>
    </p:spTree>
    <p:extLst>
      <p:ext uri="{BB962C8B-B14F-4D97-AF65-F5344CB8AC3E}">
        <p14:creationId xmlns:p14="http://schemas.microsoft.com/office/powerpoint/2010/main" val="206487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8F96-1D19-4385-ADF1-89B1081D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York Major Neighbourhoods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65A618-6741-423B-A865-9CDCEAA68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580050"/>
            <a:ext cx="10353762" cy="4836262"/>
          </a:xfrm>
        </p:spPr>
      </p:pic>
    </p:spTree>
    <p:extLst>
      <p:ext uri="{BB962C8B-B14F-4D97-AF65-F5344CB8AC3E}">
        <p14:creationId xmlns:p14="http://schemas.microsoft.com/office/powerpoint/2010/main" val="147340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8F96-1D19-4385-ADF1-89B1081D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Beijing Major Neighbourhoods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65A618-6741-423B-A865-9CDCEAA68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795" y="1580050"/>
            <a:ext cx="10353762" cy="4836262"/>
          </a:xfrm>
        </p:spPr>
      </p:pic>
    </p:spTree>
    <p:extLst>
      <p:ext uri="{BB962C8B-B14F-4D97-AF65-F5344CB8AC3E}">
        <p14:creationId xmlns:p14="http://schemas.microsoft.com/office/powerpoint/2010/main" val="73245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8F96-1D19-4385-ADF1-89B1081D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Tokyo Major Neighbourhoods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65A618-6741-423B-A865-9CDCEAA68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4443" y="1580050"/>
            <a:ext cx="10353762" cy="4836262"/>
          </a:xfrm>
        </p:spPr>
      </p:pic>
    </p:spTree>
    <p:extLst>
      <p:ext uri="{BB962C8B-B14F-4D97-AF65-F5344CB8AC3E}">
        <p14:creationId xmlns:p14="http://schemas.microsoft.com/office/powerpoint/2010/main" val="344873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8F96-1D19-4385-ADF1-89B1081D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Berlin Major Neighbourhoods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65A618-6741-423B-A865-9CDCEAA68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148" y="1580050"/>
            <a:ext cx="10364409" cy="4836262"/>
          </a:xfrm>
        </p:spPr>
      </p:pic>
    </p:spTree>
    <p:extLst>
      <p:ext uri="{BB962C8B-B14F-4D97-AF65-F5344CB8AC3E}">
        <p14:creationId xmlns:p14="http://schemas.microsoft.com/office/powerpoint/2010/main" val="237564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8F96-1D19-4385-ADF1-89B1081D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Delhi Major Neighbourhoods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65A618-6741-423B-A865-9CDCEAA68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148" y="1580050"/>
            <a:ext cx="10364409" cy="4836262"/>
          </a:xfrm>
        </p:spPr>
      </p:pic>
    </p:spTree>
    <p:extLst>
      <p:ext uri="{BB962C8B-B14F-4D97-AF65-F5344CB8AC3E}">
        <p14:creationId xmlns:p14="http://schemas.microsoft.com/office/powerpoint/2010/main" val="132753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597AF-E1AE-4812-9522-73DBE20D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3487"/>
            <a:ext cx="10353762" cy="1206563"/>
          </a:xfrm>
        </p:spPr>
        <p:txBody>
          <a:bodyPr>
            <a:normAutofit fontScale="90000"/>
          </a:bodyPr>
          <a:lstStyle/>
          <a:p>
            <a:pPr algn="r"/>
            <a:r>
              <a:rPr lang="en-IN" dirty="0"/>
              <a:t>New York Prevalent Establishments/Businesses</a:t>
            </a:r>
            <a:br>
              <a:rPr lang="en-IN" dirty="0"/>
            </a:br>
            <a:r>
              <a:rPr lang="en-IN" sz="1600" dirty="0"/>
              <a:t>Random 5 Neighbourhoods displayed for purpose of simplicity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BAD23-393F-4F85-B0D3-3BF59C504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156395"/>
            <a:ext cx="10353762" cy="4092005"/>
          </a:xfrm>
        </p:spPr>
      </p:pic>
    </p:spTree>
    <p:extLst>
      <p:ext uri="{BB962C8B-B14F-4D97-AF65-F5344CB8AC3E}">
        <p14:creationId xmlns:p14="http://schemas.microsoft.com/office/powerpoint/2010/main" val="95601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597AF-E1AE-4812-9522-73DBE20D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3487"/>
            <a:ext cx="10353762" cy="1206563"/>
          </a:xfrm>
        </p:spPr>
        <p:txBody>
          <a:bodyPr>
            <a:normAutofit fontScale="90000"/>
          </a:bodyPr>
          <a:lstStyle/>
          <a:p>
            <a:r>
              <a:rPr lang="en-IN" dirty="0"/>
              <a:t>Beijing Prevalent Establishments/Businesses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BAD23-393F-4F85-B0D3-3BF59C504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795" y="2578995"/>
            <a:ext cx="10353762" cy="1301166"/>
          </a:xfrm>
        </p:spPr>
      </p:pic>
    </p:spTree>
    <p:extLst>
      <p:ext uri="{BB962C8B-B14F-4D97-AF65-F5344CB8AC3E}">
        <p14:creationId xmlns:p14="http://schemas.microsoft.com/office/powerpoint/2010/main" val="807619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30</TotalTime>
  <Words>123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Calisto MT</vt:lpstr>
      <vt:lpstr>Helvetica Neue</vt:lpstr>
      <vt:lpstr>Wingdings 2</vt:lpstr>
      <vt:lpstr>Slate</vt:lpstr>
      <vt:lpstr>Comparative Analysis amongst the cultural hotspots of the World </vt:lpstr>
      <vt:lpstr>LARGEST ECONOMIES OF THE WORLD</vt:lpstr>
      <vt:lpstr>New York Major Neighbourhoods</vt:lpstr>
      <vt:lpstr>Beijing Major Neighbourhoods</vt:lpstr>
      <vt:lpstr>Tokyo Major Neighbourhoods</vt:lpstr>
      <vt:lpstr>Berlin Major Neighbourhoods</vt:lpstr>
      <vt:lpstr>New Delhi Major Neighbourhoods</vt:lpstr>
      <vt:lpstr>New York Prevalent Establishments/Businesses Random 5 Neighbourhoods displayed for purpose of simplicity</vt:lpstr>
      <vt:lpstr>Beijing Prevalent Establishments/Businesses </vt:lpstr>
      <vt:lpstr>Tokyo Prevalent Establishments/Businesses Random 5 Neighbourhoods displayed for purpose of simplicity</vt:lpstr>
      <vt:lpstr>Berlin Prevalent Establishments/Businesses Random 5 Neighbourhoods displayed for purpose of simplicity</vt:lpstr>
      <vt:lpstr>New Delhi Prevalent Establishments/Businesses Random 5 Neighbourhoods displayed for purpose of simplicity</vt:lpstr>
      <vt:lpstr>APPLICATION OF UNSUPERVISED LEARNING ALGORITHM TO CLUSTER DATASET</vt:lpstr>
      <vt:lpstr>Clustered Dataset – New Delhi</vt:lpstr>
      <vt:lpstr>Clustered Dataset – New Delhi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 amongst the cultural hotspots of the World </dc:title>
  <dc:creator>Surjya Banerjee/IND</dc:creator>
  <cp:lastModifiedBy>Surjya Banerjee/IND</cp:lastModifiedBy>
  <cp:revision>4</cp:revision>
  <dcterms:created xsi:type="dcterms:W3CDTF">2020-07-07T15:36:41Z</dcterms:created>
  <dcterms:modified xsi:type="dcterms:W3CDTF">2020-07-07T16:07:07Z</dcterms:modified>
</cp:coreProperties>
</file>