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1350-1BED-43E2-9E5B-272CB43BEF77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B1C7-A401-4201-9748-3C08560AAD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649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1350-1BED-43E2-9E5B-272CB43BEF77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B1C7-A401-4201-9748-3C08560AAD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476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1350-1BED-43E2-9E5B-272CB43BEF77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B1C7-A401-4201-9748-3C08560AAD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832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1350-1BED-43E2-9E5B-272CB43BEF77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B1C7-A401-4201-9748-3C08560AAD13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45554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1350-1BED-43E2-9E5B-272CB43BEF77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B1C7-A401-4201-9748-3C08560AAD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985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1350-1BED-43E2-9E5B-272CB43BEF77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B1C7-A401-4201-9748-3C08560AAD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165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1350-1BED-43E2-9E5B-272CB43BEF77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B1C7-A401-4201-9748-3C08560AAD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6284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1350-1BED-43E2-9E5B-272CB43BEF77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B1C7-A401-4201-9748-3C08560AAD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9554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1350-1BED-43E2-9E5B-272CB43BEF77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B1C7-A401-4201-9748-3C08560AAD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104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1350-1BED-43E2-9E5B-272CB43BEF77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B1C7-A401-4201-9748-3C08560AAD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729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1350-1BED-43E2-9E5B-272CB43BEF77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B1C7-A401-4201-9748-3C08560AAD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998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1350-1BED-43E2-9E5B-272CB43BEF77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B1C7-A401-4201-9748-3C08560AAD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144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1350-1BED-43E2-9E5B-272CB43BEF77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B1C7-A401-4201-9748-3C08560AAD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9324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1350-1BED-43E2-9E5B-272CB43BEF77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B1C7-A401-4201-9748-3C08560AAD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499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1350-1BED-43E2-9E5B-272CB43BEF77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B1C7-A401-4201-9748-3C08560AAD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349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1350-1BED-43E2-9E5B-272CB43BEF77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B1C7-A401-4201-9748-3C08560AAD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268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1350-1BED-43E2-9E5B-272CB43BEF77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B1C7-A401-4201-9748-3C08560AAD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822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8C81350-1BED-43E2-9E5B-272CB43BEF77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824B1C7-A401-4201-9748-3C08560AAD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6044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D4818-0AD3-42E7-8A1E-76105C5291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50007"/>
            <a:ext cx="12192000" cy="2253802"/>
          </a:xfrm>
        </p:spPr>
        <p:txBody>
          <a:bodyPr>
            <a:normAutofit fontScale="90000"/>
          </a:bodyPr>
          <a:lstStyle/>
          <a:p>
            <a:r>
              <a:rPr lang="en-US" b="1" i="1" spc="300" dirty="0">
                <a:solidFill>
                  <a:schemeClr val="tx1"/>
                </a:solidFill>
                <a:effectLst/>
                <a:latin typeface="Helvetica Neue"/>
              </a:rPr>
              <a:t>Comparative Analysis amongst the cultural hotspots of the World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227802-9F70-4F50-8E67-800092D499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01014" y="3754192"/>
            <a:ext cx="9440034" cy="1049867"/>
          </a:xfrm>
        </p:spPr>
        <p:txBody>
          <a:bodyPr/>
          <a:lstStyle/>
          <a:p>
            <a:r>
              <a:rPr lang="en-IN" dirty="0"/>
              <a:t>Analysis in terms of Attraction Venues</a:t>
            </a:r>
          </a:p>
        </p:txBody>
      </p:sp>
    </p:spTree>
    <p:extLst>
      <p:ext uri="{BB962C8B-B14F-4D97-AF65-F5344CB8AC3E}">
        <p14:creationId xmlns:p14="http://schemas.microsoft.com/office/powerpoint/2010/main" val="3971529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597AF-E1AE-4812-9522-73DBE20D0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73487"/>
            <a:ext cx="10353762" cy="1206563"/>
          </a:xfrm>
        </p:spPr>
        <p:txBody>
          <a:bodyPr>
            <a:normAutofit/>
          </a:bodyPr>
          <a:lstStyle/>
          <a:p>
            <a:pPr algn="r"/>
            <a:r>
              <a:rPr lang="en-IN" dirty="0"/>
              <a:t>Tokyo Prevalent Establishments/Businesses</a:t>
            </a:r>
            <a:br>
              <a:rPr lang="en-IN" dirty="0"/>
            </a:br>
            <a:r>
              <a:rPr lang="en-IN" sz="1600" dirty="0"/>
              <a:t>Random 5 Neighbourhoods displayed for purpose of simplicity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0BAD23-393F-4F85-B0D3-3BF59C504A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3795" y="2318197"/>
            <a:ext cx="10353762" cy="4043966"/>
          </a:xfrm>
        </p:spPr>
      </p:pic>
    </p:spTree>
    <p:extLst>
      <p:ext uri="{BB962C8B-B14F-4D97-AF65-F5344CB8AC3E}">
        <p14:creationId xmlns:p14="http://schemas.microsoft.com/office/powerpoint/2010/main" val="139019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597AF-E1AE-4812-9522-73DBE20D0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73487"/>
            <a:ext cx="10353762" cy="1206563"/>
          </a:xfrm>
        </p:spPr>
        <p:txBody>
          <a:bodyPr>
            <a:normAutofit/>
          </a:bodyPr>
          <a:lstStyle/>
          <a:p>
            <a:pPr algn="r"/>
            <a:r>
              <a:rPr lang="en-IN" dirty="0"/>
              <a:t>Berlin Prevalent Establishments/Businesses</a:t>
            </a:r>
            <a:br>
              <a:rPr lang="en-IN" dirty="0"/>
            </a:br>
            <a:r>
              <a:rPr lang="en-IN" sz="1600" dirty="0"/>
              <a:t>Random 5 Neighbourhoods displayed for purpose of simplicity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0BAD23-393F-4F85-B0D3-3BF59C504A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3795" y="2331077"/>
            <a:ext cx="10353762" cy="4018208"/>
          </a:xfrm>
        </p:spPr>
      </p:pic>
    </p:spTree>
    <p:extLst>
      <p:ext uri="{BB962C8B-B14F-4D97-AF65-F5344CB8AC3E}">
        <p14:creationId xmlns:p14="http://schemas.microsoft.com/office/powerpoint/2010/main" val="2967295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597AF-E1AE-4812-9522-73DBE20D0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73487"/>
            <a:ext cx="10353762" cy="1206563"/>
          </a:xfrm>
        </p:spPr>
        <p:txBody>
          <a:bodyPr>
            <a:normAutofit fontScale="90000"/>
          </a:bodyPr>
          <a:lstStyle/>
          <a:p>
            <a:pPr algn="r"/>
            <a:r>
              <a:rPr lang="en-IN" dirty="0"/>
              <a:t>New Delhi Prevalent Establishments/Businesses</a:t>
            </a:r>
            <a:br>
              <a:rPr lang="en-IN" dirty="0"/>
            </a:br>
            <a:r>
              <a:rPr lang="en-IN" sz="1600" dirty="0"/>
              <a:t>Random 5 Neighbourhoods displayed for purpose of simplicity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0BAD23-393F-4F85-B0D3-3BF59C504A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3795" y="2472233"/>
            <a:ext cx="10353762" cy="3735893"/>
          </a:xfrm>
        </p:spPr>
      </p:pic>
    </p:spTree>
    <p:extLst>
      <p:ext uri="{BB962C8B-B14F-4D97-AF65-F5344CB8AC3E}">
        <p14:creationId xmlns:p14="http://schemas.microsoft.com/office/powerpoint/2010/main" val="1928834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00C59-480B-4759-89E5-D36E528F4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APPLICATION OF UNSUPERVISED LEARNING ALGORITHM TO CLUSTER 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56794-6ED4-4BB4-9ABD-851A6DDEF0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ALGORITH- Kmeans Clustering</a:t>
            </a:r>
          </a:p>
        </p:txBody>
      </p:sp>
    </p:spTree>
    <p:extLst>
      <p:ext uri="{BB962C8B-B14F-4D97-AF65-F5344CB8AC3E}">
        <p14:creationId xmlns:p14="http://schemas.microsoft.com/office/powerpoint/2010/main" val="2205506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A7A2B-E87B-463A-B1B1-96F1CF4E9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Clustered Dataset – New Delhi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80A40D7-F5A1-44C8-B4C2-96E0C96D374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00" y="2277690"/>
            <a:ext cx="5729064" cy="397071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D8D1334-4939-4678-93E4-B2735DCF83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363" y="2336850"/>
            <a:ext cx="5729064" cy="3911550"/>
          </a:xfrm>
        </p:spPr>
      </p:pic>
    </p:spTree>
    <p:extLst>
      <p:ext uri="{BB962C8B-B14F-4D97-AF65-F5344CB8AC3E}">
        <p14:creationId xmlns:p14="http://schemas.microsoft.com/office/powerpoint/2010/main" val="2024489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8501-ECD7-4DD1-9C57-D8997B3A6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Clustered Dataset – New Delhi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64D42F-F429-48A4-8EE5-5F62B71496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70" y="1815921"/>
            <a:ext cx="11050074" cy="4662151"/>
          </a:xfrm>
        </p:spPr>
      </p:pic>
    </p:spTree>
    <p:extLst>
      <p:ext uri="{BB962C8B-B14F-4D97-AF65-F5344CB8AC3E}">
        <p14:creationId xmlns:p14="http://schemas.microsoft.com/office/powerpoint/2010/main" val="247789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18C63-0144-4913-92C7-AD3673283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LARGEST ECONOMIES OF THE WORLD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47C61B-0A93-4120-8927-9DAF13D8EF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917" y="1731963"/>
            <a:ext cx="9768641" cy="4059237"/>
          </a:xfrm>
        </p:spPr>
      </p:pic>
    </p:spTree>
    <p:extLst>
      <p:ext uri="{BB962C8B-B14F-4D97-AF65-F5344CB8AC3E}">
        <p14:creationId xmlns:p14="http://schemas.microsoft.com/office/powerpoint/2010/main" val="2064879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F8F96-1D19-4385-ADF1-89B1081D0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New York Major Neighbourhoods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65A618-6741-423B-A865-9CDCEAA687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580050"/>
            <a:ext cx="10353762" cy="4836262"/>
          </a:xfrm>
        </p:spPr>
      </p:pic>
    </p:spTree>
    <p:extLst>
      <p:ext uri="{BB962C8B-B14F-4D97-AF65-F5344CB8AC3E}">
        <p14:creationId xmlns:p14="http://schemas.microsoft.com/office/powerpoint/2010/main" val="1473401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F8F96-1D19-4385-ADF1-89B1081D0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Beijing Major Neighbourhoods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65A618-6741-423B-A865-9CDCEAA687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3795" y="1580050"/>
            <a:ext cx="10353762" cy="4836262"/>
          </a:xfrm>
        </p:spPr>
      </p:pic>
    </p:spTree>
    <p:extLst>
      <p:ext uri="{BB962C8B-B14F-4D97-AF65-F5344CB8AC3E}">
        <p14:creationId xmlns:p14="http://schemas.microsoft.com/office/powerpoint/2010/main" val="732454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F8F96-1D19-4385-ADF1-89B1081D0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Tokyo Major Neighbourhoods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65A618-6741-423B-A865-9CDCEAA687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4443" y="1580050"/>
            <a:ext cx="10353762" cy="4836262"/>
          </a:xfrm>
        </p:spPr>
      </p:pic>
    </p:spTree>
    <p:extLst>
      <p:ext uri="{BB962C8B-B14F-4D97-AF65-F5344CB8AC3E}">
        <p14:creationId xmlns:p14="http://schemas.microsoft.com/office/powerpoint/2010/main" val="3448737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F8F96-1D19-4385-ADF1-89B1081D0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Berlin Major Neighbourhoods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65A618-6741-423B-A865-9CDCEAA687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3148" y="1580050"/>
            <a:ext cx="10364409" cy="4836262"/>
          </a:xfrm>
        </p:spPr>
      </p:pic>
    </p:spTree>
    <p:extLst>
      <p:ext uri="{BB962C8B-B14F-4D97-AF65-F5344CB8AC3E}">
        <p14:creationId xmlns:p14="http://schemas.microsoft.com/office/powerpoint/2010/main" val="2375649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F8F96-1D19-4385-ADF1-89B1081D0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New Delhi Major Neighbourhoods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65A618-6741-423B-A865-9CDCEAA687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3148" y="1580050"/>
            <a:ext cx="10364409" cy="4836262"/>
          </a:xfrm>
        </p:spPr>
      </p:pic>
    </p:spTree>
    <p:extLst>
      <p:ext uri="{BB962C8B-B14F-4D97-AF65-F5344CB8AC3E}">
        <p14:creationId xmlns:p14="http://schemas.microsoft.com/office/powerpoint/2010/main" val="1327533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597AF-E1AE-4812-9522-73DBE20D0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73487"/>
            <a:ext cx="10353762" cy="1206563"/>
          </a:xfrm>
        </p:spPr>
        <p:txBody>
          <a:bodyPr>
            <a:normAutofit fontScale="90000"/>
          </a:bodyPr>
          <a:lstStyle/>
          <a:p>
            <a:pPr algn="r"/>
            <a:r>
              <a:rPr lang="en-IN" dirty="0"/>
              <a:t>New York Prevalent Establishments/Businesses</a:t>
            </a:r>
            <a:br>
              <a:rPr lang="en-IN" dirty="0"/>
            </a:br>
            <a:r>
              <a:rPr lang="en-IN" sz="1600" dirty="0"/>
              <a:t>Random 5 Neighbourhoods displayed for purpose of simplicity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0BAD23-393F-4F85-B0D3-3BF59C504A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2156395"/>
            <a:ext cx="10353762" cy="4092005"/>
          </a:xfrm>
        </p:spPr>
      </p:pic>
    </p:spTree>
    <p:extLst>
      <p:ext uri="{BB962C8B-B14F-4D97-AF65-F5344CB8AC3E}">
        <p14:creationId xmlns:p14="http://schemas.microsoft.com/office/powerpoint/2010/main" val="956018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597AF-E1AE-4812-9522-73DBE20D0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73487"/>
            <a:ext cx="10353762" cy="1206563"/>
          </a:xfrm>
        </p:spPr>
        <p:txBody>
          <a:bodyPr>
            <a:normAutofit fontScale="90000"/>
          </a:bodyPr>
          <a:lstStyle/>
          <a:p>
            <a:r>
              <a:rPr lang="en-IN" dirty="0"/>
              <a:t>Beijing Prevalent Establishments/Businesses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0BAD23-393F-4F85-B0D3-3BF59C504A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3795" y="2578995"/>
            <a:ext cx="10353762" cy="1301166"/>
          </a:xfrm>
        </p:spPr>
      </p:pic>
    </p:spTree>
    <p:extLst>
      <p:ext uri="{BB962C8B-B14F-4D97-AF65-F5344CB8AC3E}">
        <p14:creationId xmlns:p14="http://schemas.microsoft.com/office/powerpoint/2010/main" val="8076192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26</TotalTime>
  <Words>123</Words>
  <Application>Microsoft Office PowerPoint</Application>
  <PresentationFormat>Widescreen</PresentationFormat>
  <Paragraphs>17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Calisto MT</vt:lpstr>
      <vt:lpstr>Helvetica Neue</vt:lpstr>
      <vt:lpstr>Wingdings 2</vt:lpstr>
      <vt:lpstr>Slate</vt:lpstr>
      <vt:lpstr>Comparative Analysis amongst the cultural hotspots of the World </vt:lpstr>
      <vt:lpstr>LARGEST ECONOMIES OF THE WORLD</vt:lpstr>
      <vt:lpstr>New York Major Neighbourhoods</vt:lpstr>
      <vt:lpstr>Beijing Major Neighbourhoods</vt:lpstr>
      <vt:lpstr>Tokyo Major Neighbourhoods</vt:lpstr>
      <vt:lpstr>Berlin Major Neighbourhoods</vt:lpstr>
      <vt:lpstr>New Delhi Major Neighbourhoods</vt:lpstr>
      <vt:lpstr>New York Prevalent Establishments/Businesses Random 5 Neighbourhoods displayed for purpose of simplicity</vt:lpstr>
      <vt:lpstr>Beijing Prevalent Establishments/Businesses </vt:lpstr>
      <vt:lpstr>Tokyo Prevalent Establishments/Businesses Random 5 Neighbourhoods displayed for purpose of simplicity</vt:lpstr>
      <vt:lpstr>Berlin Prevalent Establishments/Businesses Random 5 Neighbourhoods displayed for purpose of simplicity</vt:lpstr>
      <vt:lpstr>New Delhi Prevalent Establishments/Businesses Random 5 Neighbourhoods displayed for purpose of simplicity</vt:lpstr>
      <vt:lpstr>APPLICATION OF UNSUPERVISED LEARNING ALGORITHM TO CLUSTER DATASET</vt:lpstr>
      <vt:lpstr>Clustered Dataset – New Delhi</vt:lpstr>
      <vt:lpstr>Clustered Dataset – New Delhi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Comparative Analysis amongst the cultural hotspots of the World </dc:title>
  <dc:creator>Surjya Banerjee/IND</dc:creator>
  <cp:lastModifiedBy>Surjya Banerjee/IND</cp:lastModifiedBy>
  <cp:revision>3</cp:revision>
  <dcterms:created xsi:type="dcterms:W3CDTF">2020-07-07T15:36:41Z</dcterms:created>
  <dcterms:modified xsi:type="dcterms:W3CDTF">2020-07-07T16:03:38Z</dcterms:modified>
</cp:coreProperties>
</file>