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4" r:id="rId2"/>
    <p:sldId id="296" r:id="rId3"/>
    <p:sldId id="297" r:id="rId4"/>
    <p:sldId id="298" r:id="rId5"/>
    <p:sldId id="299" r:id="rId6"/>
    <p:sldId id="300" r:id="rId7"/>
    <p:sldId id="301" r:id="rId8"/>
    <p:sldId id="302" r:id="rId9"/>
    <p:sldId id="303"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9FC01-0B4C-4973-B778-68276BBE3C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06666A-E960-4743-8C65-86E3759792FB}">
      <dgm:prSet phldrT="[Text]" custT="1"/>
      <dgm:spPr/>
      <dgm:t>
        <a:bodyPr/>
        <a:lstStyle/>
        <a:p>
          <a:r>
            <a:rPr lang="en-US" sz="6000" dirty="0">
              <a:latin typeface="Calibri" panose="020F0502020204030204" pitchFamily="34" charset="0"/>
              <a:cs typeface="Calibri" panose="020F0502020204030204" pitchFamily="34" charset="0"/>
            </a:rPr>
            <a:t>Key Techniques for Effective Data Cleansing</a:t>
          </a:r>
          <a:endParaRPr lang="en-US" sz="6000" b="0" dirty="0">
            <a:latin typeface="Calibri" panose="020F0502020204030204" pitchFamily="34" charset="0"/>
            <a:cs typeface="Calibri" panose="020F0502020204030204" pitchFamily="34" charset="0"/>
          </a:endParaRPr>
        </a:p>
      </dgm:t>
    </dgm:pt>
    <dgm:pt modelId="{542585B9-BCDF-4D53-B580-6DA24FD468C2}" type="parTrans" cxnId="{745BA606-C943-4BE7-915D-4C56C8623BA3}">
      <dgm:prSet/>
      <dgm:spPr/>
      <dgm:t>
        <a:bodyPr/>
        <a:lstStyle/>
        <a:p>
          <a:endParaRPr lang="en-US" b="0">
            <a:latin typeface="Calibri" panose="020F0502020204030204" pitchFamily="34" charset="0"/>
            <a:cs typeface="Calibri" panose="020F0502020204030204" pitchFamily="34" charset="0"/>
          </a:endParaRPr>
        </a:p>
      </dgm:t>
    </dgm:pt>
    <dgm:pt modelId="{40BD4B90-C1B4-49EB-A612-D38BEC1EA6D9}" type="sibTrans" cxnId="{745BA606-C943-4BE7-915D-4C56C8623BA3}">
      <dgm:prSet/>
      <dgm:spPr/>
      <dgm:t>
        <a:bodyPr/>
        <a:lstStyle/>
        <a:p>
          <a:endParaRPr lang="en-US" b="0">
            <a:latin typeface="Calibri" panose="020F0502020204030204" pitchFamily="34" charset="0"/>
            <a:cs typeface="Calibri" panose="020F0502020204030204" pitchFamily="34" charset="0"/>
          </a:endParaRPr>
        </a:p>
      </dgm:t>
    </dgm:pt>
    <dgm:pt modelId="{D1FE7C4B-177C-4393-8CCF-EFC8E7E8749D}">
      <dgm:prSet phldrT="[Text]"/>
      <dgm:spPr/>
      <dgm:t>
        <a:bodyPr/>
        <a:lstStyle/>
        <a:p>
          <a:r>
            <a:rPr lang="en-US" b="0" dirty="0">
              <a:latin typeface="Calibri" panose="020F0502020204030204" pitchFamily="34" charset="0"/>
              <a:cs typeface="Calibri" panose="020F0502020204030204" pitchFamily="34" charset="0"/>
            </a:rPr>
            <a:t>Identifying Duplicates</a:t>
          </a:r>
        </a:p>
      </dgm:t>
    </dgm:pt>
    <dgm:pt modelId="{B7980D9E-8C0F-4727-A9E1-671A37FAA4A1}" type="parTrans" cxnId="{06869769-86CB-4878-BE68-DE4CB0727BDA}">
      <dgm:prSet/>
      <dgm:spPr/>
      <dgm:t>
        <a:bodyPr/>
        <a:lstStyle/>
        <a:p>
          <a:endParaRPr lang="en-US" b="0">
            <a:latin typeface="Calibri" panose="020F0502020204030204" pitchFamily="34" charset="0"/>
            <a:cs typeface="Calibri" panose="020F0502020204030204" pitchFamily="34" charset="0"/>
          </a:endParaRPr>
        </a:p>
      </dgm:t>
    </dgm:pt>
    <dgm:pt modelId="{876A1288-EAB9-44C5-B26F-7362142BDFF3}" type="sibTrans" cxnId="{06869769-86CB-4878-BE68-DE4CB0727BDA}">
      <dgm:prSet/>
      <dgm:spPr/>
      <dgm:t>
        <a:bodyPr/>
        <a:lstStyle/>
        <a:p>
          <a:endParaRPr lang="en-US" b="0">
            <a:latin typeface="Calibri" panose="020F0502020204030204" pitchFamily="34" charset="0"/>
            <a:cs typeface="Calibri" panose="020F0502020204030204" pitchFamily="34" charset="0"/>
          </a:endParaRPr>
        </a:p>
      </dgm:t>
    </dgm:pt>
    <dgm:pt modelId="{367A0376-4F54-458D-832C-55CFD4829244}">
      <dgm:prSet/>
      <dgm:spPr/>
      <dgm:t>
        <a:bodyPr/>
        <a:lstStyle/>
        <a:p>
          <a:r>
            <a:rPr lang="en-US" b="0" dirty="0">
              <a:latin typeface="Calibri" panose="020F0502020204030204" pitchFamily="34" charset="0"/>
              <a:cs typeface="Calibri" panose="020F0502020204030204" pitchFamily="34" charset="0"/>
            </a:rPr>
            <a:t>Handling NULL Values</a:t>
          </a:r>
        </a:p>
      </dgm:t>
    </dgm:pt>
    <dgm:pt modelId="{DD570DAB-E8FB-423D-9B2E-A5CCE056E08E}" type="parTrans" cxnId="{FC431E08-AB1E-4ECA-9C3F-B8FBFAAC07FA}">
      <dgm:prSet/>
      <dgm:spPr/>
      <dgm:t>
        <a:bodyPr/>
        <a:lstStyle/>
        <a:p>
          <a:endParaRPr lang="en-US" b="0">
            <a:latin typeface="Calibri" panose="020F0502020204030204" pitchFamily="34" charset="0"/>
            <a:cs typeface="Calibri" panose="020F0502020204030204" pitchFamily="34" charset="0"/>
          </a:endParaRPr>
        </a:p>
      </dgm:t>
    </dgm:pt>
    <dgm:pt modelId="{07085B9E-4B03-4DBA-9264-F62B19D185D2}" type="sibTrans" cxnId="{FC431E08-AB1E-4ECA-9C3F-B8FBFAAC07FA}">
      <dgm:prSet/>
      <dgm:spPr/>
      <dgm:t>
        <a:bodyPr/>
        <a:lstStyle/>
        <a:p>
          <a:endParaRPr lang="en-US" b="0">
            <a:latin typeface="Calibri" panose="020F0502020204030204" pitchFamily="34" charset="0"/>
            <a:cs typeface="Calibri" panose="020F0502020204030204" pitchFamily="34" charset="0"/>
          </a:endParaRPr>
        </a:p>
      </dgm:t>
    </dgm:pt>
    <dgm:pt modelId="{88788875-B84D-4A36-B96D-C96A24D49DCC}">
      <dgm:prSet/>
      <dgm:spPr/>
      <dgm:t>
        <a:bodyPr/>
        <a:lstStyle/>
        <a:p>
          <a:r>
            <a:rPr lang="en-US" b="0" dirty="0">
              <a:latin typeface="Calibri" panose="020F0502020204030204" pitchFamily="34" charset="0"/>
              <a:cs typeface="Calibri" panose="020F0502020204030204" pitchFamily="34" charset="0"/>
            </a:rPr>
            <a:t>Standardizing Data</a:t>
          </a:r>
        </a:p>
      </dgm:t>
    </dgm:pt>
    <dgm:pt modelId="{7DCBBB8A-E8B1-4E36-8F23-7D56B99EC369}" type="parTrans" cxnId="{0485EA47-2CEF-4547-B6C9-11072F4F2264}">
      <dgm:prSet/>
      <dgm:spPr/>
      <dgm:t>
        <a:bodyPr/>
        <a:lstStyle/>
        <a:p>
          <a:endParaRPr lang="en-US" b="0">
            <a:latin typeface="Calibri" panose="020F0502020204030204" pitchFamily="34" charset="0"/>
            <a:cs typeface="Calibri" panose="020F0502020204030204" pitchFamily="34" charset="0"/>
          </a:endParaRPr>
        </a:p>
      </dgm:t>
    </dgm:pt>
    <dgm:pt modelId="{CD3ADAD2-84C8-4AA4-97D9-FBFD7BAAE553}" type="sibTrans" cxnId="{0485EA47-2CEF-4547-B6C9-11072F4F2264}">
      <dgm:prSet/>
      <dgm:spPr/>
      <dgm:t>
        <a:bodyPr/>
        <a:lstStyle/>
        <a:p>
          <a:endParaRPr lang="en-US" b="0">
            <a:latin typeface="Calibri" panose="020F0502020204030204" pitchFamily="34" charset="0"/>
            <a:cs typeface="Calibri" panose="020F0502020204030204" pitchFamily="34" charset="0"/>
          </a:endParaRPr>
        </a:p>
      </dgm:t>
    </dgm:pt>
    <dgm:pt modelId="{A6CD79E5-C05A-45F2-8F1E-398DA00B4328}">
      <dgm:prSet/>
      <dgm:spPr/>
      <dgm:t>
        <a:bodyPr/>
        <a:lstStyle/>
        <a:p>
          <a:r>
            <a:rPr lang="en-US" b="0" dirty="0">
              <a:latin typeface="Calibri" panose="020F0502020204030204" pitchFamily="34" charset="0"/>
              <a:cs typeface="Calibri" panose="020F0502020204030204" pitchFamily="34" charset="0"/>
            </a:rPr>
            <a:t>Correcting Data Formats</a:t>
          </a:r>
        </a:p>
      </dgm:t>
    </dgm:pt>
    <dgm:pt modelId="{7B565E77-5B47-40BC-BC56-8B8E2ACE4634}" type="parTrans" cxnId="{B1FC7153-E8BE-40BC-A865-1373443C57EF}">
      <dgm:prSet/>
      <dgm:spPr/>
      <dgm:t>
        <a:bodyPr/>
        <a:lstStyle/>
        <a:p>
          <a:endParaRPr lang="en-US" b="0">
            <a:latin typeface="Calibri" panose="020F0502020204030204" pitchFamily="34" charset="0"/>
            <a:cs typeface="Calibri" panose="020F0502020204030204" pitchFamily="34" charset="0"/>
          </a:endParaRPr>
        </a:p>
      </dgm:t>
    </dgm:pt>
    <dgm:pt modelId="{DDFCCD40-92BB-4F81-9D4E-91241CC59BE6}" type="sibTrans" cxnId="{B1FC7153-E8BE-40BC-A865-1373443C57EF}">
      <dgm:prSet/>
      <dgm:spPr/>
      <dgm:t>
        <a:bodyPr/>
        <a:lstStyle/>
        <a:p>
          <a:endParaRPr lang="en-US" b="0">
            <a:latin typeface="Calibri" panose="020F0502020204030204" pitchFamily="34" charset="0"/>
            <a:cs typeface="Calibri" panose="020F0502020204030204" pitchFamily="34" charset="0"/>
          </a:endParaRPr>
        </a:p>
      </dgm:t>
    </dgm:pt>
    <dgm:pt modelId="{73583D98-732A-4003-85A2-809C65769165}">
      <dgm:prSet/>
      <dgm:spPr/>
      <dgm:t>
        <a:bodyPr/>
        <a:lstStyle/>
        <a:p>
          <a:r>
            <a:rPr lang="en-US" b="0" dirty="0">
              <a:latin typeface="Calibri" panose="020F0502020204030204" pitchFamily="34" charset="0"/>
              <a:cs typeface="Calibri" panose="020F0502020204030204" pitchFamily="34" charset="0"/>
            </a:rPr>
            <a:t>Removing Unwanted Characters</a:t>
          </a:r>
        </a:p>
      </dgm:t>
    </dgm:pt>
    <dgm:pt modelId="{AA8CDAF4-DDEF-4372-BA02-C2CAB0C8DC30}" type="parTrans" cxnId="{52822F66-7FDA-4109-93FE-42DBE8FE15ED}">
      <dgm:prSet/>
      <dgm:spPr/>
      <dgm:t>
        <a:bodyPr/>
        <a:lstStyle/>
        <a:p>
          <a:endParaRPr lang="en-US" b="0">
            <a:latin typeface="Calibri" panose="020F0502020204030204" pitchFamily="34" charset="0"/>
            <a:cs typeface="Calibri" panose="020F0502020204030204" pitchFamily="34" charset="0"/>
          </a:endParaRPr>
        </a:p>
      </dgm:t>
    </dgm:pt>
    <dgm:pt modelId="{0BF5E5C5-DB14-4AAE-9669-E0E77C59F18B}" type="sibTrans" cxnId="{52822F66-7FDA-4109-93FE-42DBE8FE15ED}">
      <dgm:prSet/>
      <dgm:spPr/>
      <dgm:t>
        <a:bodyPr/>
        <a:lstStyle/>
        <a:p>
          <a:endParaRPr lang="en-US" b="0">
            <a:latin typeface="Calibri" panose="020F0502020204030204" pitchFamily="34" charset="0"/>
            <a:cs typeface="Calibri" panose="020F0502020204030204" pitchFamily="34" charset="0"/>
          </a:endParaRPr>
        </a:p>
      </dgm:t>
    </dgm:pt>
    <dgm:pt modelId="{B6779439-B205-482D-AD66-AA79CB155F7A}">
      <dgm:prSet/>
      <dgm:spPr/>
      <dgm:t>
        <a:bodyPr/>
        <a:lstStyle/>
        <a:p>
          <a:r>
            <a:rPr lang="en-US" b="0" dirty="0">
              <a:latin typeface="Calibri" panose="020F0502020204030204" pitchFamily="34" charset="0"/>
              <a:cs typeface="Calibri" panose="020F0502020204030204" pitchFamily="34" charset="0"/>
            </a:rPr>
            <a:t>Outlier Detection</a:t>
          </a:r>
        </a:p>
      </dgm:t>
    </dgm:pt>
    <dgm:pt modelId="{02F52E1A-1C3B-41B7-93A9-B3A18991B9B5}" type="parTrans" cxnId="{7CB2BFC5-7E2B-465C-BB3D-274A084813D3}">
      <dgm:prSet/>
      <dgm:spPr/>
      <dgm:t>
        <a:bodyPr/>
        <a:lstStyle/>
        <a:p>
          <a:endParaRPr lang="en-US" b="0">
            <a:latin typeface="Calibri" panose="020F0502020204030204" pitchFamily="34" charset="0"/>
            <a:cs typeface="Calibri" panose="020F0502020204030204" pitchFamily="34" charset="0"/>
          </a:endParaRPr>
        </a:p>
      </dgm:t>
    </dgm:pt>
    <dgm:pt modelId="{D3B59322-3F08-487E-A167-70BCD1B8F2AE}" type="sibTrans" cxnId="{7CB2BFC5-7E2B-465C-BB3D-274A084813D3}">
      <dgm:prSet/>
      <dgm:spPr/>
      <dgm:t>
        <a:bodyPr/>
        <a:lstStyle/>
        <a:p>
          <a:endParaRPr lang="en-US" b="0">
            <a:latin typeface="Calibri" panose="020F0502020204030204" pitchFamily="34" charset="0"/>
            <a:cs typeface="Calibri" panose="020F0502020204030204" pitchFamily="34" charset="0"/>
          </a:endParaRPr>
        </a:p>
      </dgm:t>
    </dgm:pt>
    <dgm:pt modelId="{C6C20446-D760-4ACD-92B8-191103635B84}">
      <dgm:prSet/>
      <dgm:spPr/>
      <dgm:t>
        <a:bodyPr/>
        <a:lstStyle/>
        <a:p>
          <a:r>
            <a:rPr lang="en-US" b="0" dirty="0">
              <a:latin typeface="Calibri" panose="020F0502020204030204" pitchFamily="34" charset="0"/>
              <a:cs typeface="Calibri" panose="020F0502020204030204" pitchFamily="34" charset="0"/>
            </a:rPr>
            <a:t>Data Type Consistency</a:t>
          </a:r>
        </a:p>
      </dgm:t>
    </dgm:pt>
    <dgm:pt modelId="{65B06CC2-E23C-4E55-A47D-9C6DDCF262A3}" type="parTrans" cxnId="{961068B3-79CE-4460-989D-2506551B2865}">
      <dgm:prSet/>
      <dgm:spPr/>
      <dgm:t>
        <a:bodyPr/>
        <a:lstStyle/>
        <a:p>
          <a:endParaRPr lang="en-US" b="0">
            <a:latin typeface="Calibri" panose="020F0502020204030204" pitchFamily="34" charset="0"/>
            <a:cs typeface="Calibri" panose="020F0502020204030204" pitchFamily="34" charset="0"/>
          </a:endParaRPr>
        </a:p>
      </dgm:t>
    </dgm:pt>
    <dgm:pt modelId="{7126772D-00E8-4CEB-ADE9-B3B24E2187EB}" type="sibTrans" cxnId="{961068B3-79CE-4460-989D-2506551B2865}">
      <dgm:prSet/>
      <dgm:spPr/>
      <dgm:t>
        <a:bodyPr/>
        <a:lstStyle/>
        <a:p>
          <a:endParaRPr lang="en-US" b="0">
            <a:latin typeface="Calibri" panose="020F0502020204030204" pitchFamily="34" charset="0"/>
            <a:cs typeface="Calibri" panose="020F0502020204030204" pitchFamily="34" charset="0"/>
          </a:endParaRPr>
        </a:p>
      </dgm:t>
    </dgm:pt>
    <dgm:pt modelId="{7D613B8E-B4A2-4E12-8D27-64E897B79181}">
      <dgm:prSet/>
      <dgm:spPr/>
      <dgm:t>
        <a:bodyPr/>
        <a:lstStyle/>
        <a:p>
          <a:r>
            <a:rPr lang="en-US" b="0" dirty="0">
              <a:latin typeface="Calibri" panose="020F0502020204030204" pitchFamily="34" charset="0"/>
              <a:cs typeface="Calibri" panose="020F0502020204030204" pitchFamily="34" charset="0"/>
            </a:rPr>
            <a:t>Checking Referential Integrity</a:t>
          </a:r>
        </a:p>
      </dgm:t>
    </dgm:pt>
    <dgm:pt modelId="{4ADF5DBD-C26B-479D-89F9-987F04FC5FB6}" type="parTrans" cxnId="{F88CCD90-2C47-4CC9-B2A2-A99A9109D0F0}">
      <dgm:prSet/>
      <dgm:spPr/>
      <dgm:t>
        <a:bodyPr/>
        <a:lstStyle/>
        <a:p>
          <a:endParaRPr lang="en-US" b="0">
            <a:latin typeface="Calibri" panose="020F0502020204030204" pitchFamily="34" charset="0"/>
            <a:cs typeface="Calibri" panose="020F0502020204030204" pitchFamily="34" charset="0"/>
          </a:endParaRPr>
        </a:p>
      </dgm:t>
    </dgm:pt>
    <dgm:pt modelId="{67DEFDFF-CAFE-434F-B80B-6C7CFB0C786F}" type="sibTrans" cxnId="{F88CCD90-2C47-4CC9-B2A2-A99A9109D0F0}">
      <dgm:prSet/>
      <dgm:spPr/>
      <dgm:t>
        <a:bodyPr/>
        <a:lstStyle/>
        <a:p>
          <a:endParaRPr lang="en-US" b="0">
            <a:latin typeface="Calibri" panose="020F0502020204030204" pitchFamily="34" charset="0"/>
            <a:cs typeface="Calibri" panose="020F0502020204030204" pitchFamily="34" charset="0"/>
          </a:endParaRPr>
        </a:p>
      </dgm:t>
    </dgm:pt>
    <dgm:pt modelId="{63A177C5-AC56-4111-AAD4-4E3E3B8322C4}" type="pres">
      <dgm:prSet presAssocID="{41E9FC01-0B4C-4973-B778-68276BBE3C23}" presName="vert0" presStyleCnt="0">
        <dgm:presLayoutVars>
          <dgm:dir/>
          <dgm:animOne val="branch"/>
          <dgm:animLvl val="lvl"/>
        </dgm:presLayoutVars>
      </dgm:prSet>
      <dgm:spPr/>
    </dgm:pt>
    <dgm:pt modelId="{B44A6039-3D81-4E0B-8E21-E1FAA998D494}" type="pres">
      <dgm:prSet presAssocID="{3506666A-E960-4743-8C65-86E3759792FB}" presName="thickLine" presStyleLbl="alignNode1" presStyleIdx="0" presStyleCnt="1"/>
      <dgm:spPr/>
    </dgm:pt>
    <dgm:pt modelId="{645C6C87-8D4C-41BD-8F25-32767A79CB09}" type="pres">
      <dgm:prSet presAssocID="{3506666A-E960-4743-8C65-86E3759792FB}" presName="horz1" presStyleCnt="0"/>
      <dgm:spPr/>
    </dgm:pt>
    <dgm:pt modelId="{A5F714DD-4FC1-4F36-BA5B-3767763153FA}" type="pres">
      <dgm:prSet presAssocID="{3506666A-E960-4743-8C65-86E3759792FB}" presName="tx1" presStyleLbl="revTx" presStyleIdx="0" presStyleCnt="9" custScaleX="337772"/>
      <dgm:spPr/>
    </dgm:pt>
    <dgm:pt modelId="{F72C3DED-E034-44EF-A04B-0C24C8A88630}" type="pres">
      <dgm:prSet presAssocID="{3506666A-E960-4743-8C65-86E3759792FB}" presName="vert1" presStyleCnt="0"/>
      <dgm:spPr/>
    </dgm:pt>
    <dgm:pt modelId="{593574F6-FCC5-4F06-A70E-1C12C3B07F65}" type="pres">
      <dgm:prSet presAssocID="{D1FE7C4B-177C-4393-8CCF-EFC8E7E8749D}" presName="vertSpace2a" presStyleCnt="0"/>
      <dgm:spPr/>
    </dgm:pt>
    <dgm:pt modelId="{65282D2B-4C31-468D-8CDB-7ABD7BD803F7}" type="pres">
      <dgm:prSet presAssocID="{D1FE7C4B-177C-4393-8CCF-EFC8E7E8749D}" presName="horz2" presStyleCnt="0"/>
      <dgm:spPr/>
    </dgm:pt>
    <dgm:pt modelId="{868D8459-648E-41B9-B3D5-1B78DEA345E3}" type="pres">
      <dgm:prSet presAssocID="{D1FE7C4B-177C-4393-8CCF-EFC8E7E8749D}" presName="horzSpace2" presStyleCnt="0"/>
      <dgm:spPr/>
    </dgm:pt>
    <dgm:pt modelId="{F1CEDF29-9CCA-4DCB-8A47-4C58C7C644F1}" type="pres">
      <dgm:prSet presAssocID="{D1FE7C4B-177C-4393-8CCF-EFC8E7E8749D}" presName="tx2" presStyleLbl="revTx" presStyleIdx="1" presStyleCnt="9"/>
      <dgm:spPr/>
    </dgm:pt>
    <dgm:pt modelId="{F8082C5D-98B4-44D3-9C94-DE9F565C6270}" type="pres">
      <dgm:prSet presAssocID="{D1FE7C4B-177C-4393-8CCF-EFC8E7E8749D}" presName="vert2" presStyleCnt="0"/>
      <dgm:spPr/>
    </dgm:pt>
    <dgm:pt modelId="{F5AA9CF2-EC2B-452A-B607-ED7A2C988333}" type="pres">
      <dgm:prSet presAssocID="{D1FE7C4B-177C-4393-8CCF-EFC8E7E8749D}" presName="thinLine2b" presStyleLbl="callout" presStyleIdx="0" presStyleCnt="8"/>
      <dgm:spPr/>
    </dgm:pt>
    <dgm:pt modelId="{3B94DB9D-DAA2-4E45-8860-E6D98B37CD07}" type="pres">
      <dgm:prSet presAssocID="{D1FE7C4B-177C-4393-8CCF-EFC8E7E8749D}" presName="vertSpace2b" presStyleCnt="0"/>
      <dgm:spPr/>
    </dgm:pt>
    <dgm:pt modelId="{511490D8-F2C8-44B9-A100-C302811E2485}" type="pres">
      <dgm:prSet presAssocID="{367A0376-4F54-458D-832C-55CFD4829244}" presName="horz2" presStyleCnt="0"/>
      <dgm:spPr/>
    </dgm:pt>
    <dgm:pt modelId="{4F5509B7-F8A5-46D3-843C-EF82A7D0A20C}" type="pres">
      <dgm:prSet presAssocID="{367A0376-4F54-458D-832C-55CFD4829244}" presName="horzSpace2" presStyleCnt="0"/>
      <dgm:spPr/>
    </dgm:pt>
    <dgm:pt modelId="{0405DB0A-63DA-453D-B5ED-C7636D567CA1}" type="pres">
      <dgm:prSet presAssocID="{367A0376-4F54-458D-832C-55CFD4829244}" presName="tx2" presStyleLbl="revTx" presStyleIdx="2" presStyleCnt="9"/>
      <dgm:spPr/>
    </dgm:pt>
    <dgm:pt modelId="{BDEA5084-4DCB-405A-B682-FE4B1FAA160D}" type="pres">
      <dgm:prSet presAssocID="{367A0376-4F54-458D-832C-55CFD4829244}" presName="vert2" presStyleCnt="0"/>
      <dgm:spPr/>
    </dgm:pt>
    <dgm:pt modelId="{ADD1983F-A67D-4AB1-AE2E-725E90A41D24}" type="pres">
      <dgm:prSet presAssocID="{367A0376-4F54-458D-832C-55CFD4829244}" presName="thinLine2b" presStyleLbl="callout" presStyleIdx="1" presStyleCnt="8"/>
      <dgm:spPr/>
    </dgm:pt>
    <dgm:pt modelId="{E4700417-48EB-4386-82E1-A919C386E1C5}" type="pres">
      <dgm:prSet presAssocID="{367A0376-4F54-458D-832C-55CFD4829244}" presName="vertSpace2b" presStyleCnt="0"/>
      <dgm:spPr/>
    </dgm:pt>
    <dgm:pt modelId="{B7D92554-3BDC-4E1C-8CEF-F95CA090DD29}" type="pres">
      <dgm:prSet presAssocID="{88788875-B84D-4A36-B96D-C96A24D49DCC}" presName="horz2" presStyleCnt="0"/>
      <dgm:spPr/>
    </dgm:pt>
    <dgm:pt modelId="{E34CE16C-FC70-4B78-B22F-71DE0F1D28C3}" type="pres">
      <dgm:prSet presAssocID="{88788875-B84D-4A36-B96D-C96A24D49DCC}" presName="horzSpace2" presStyleCnt="0"/>
      <dgm:spPr/>
    </dgm:pt>
    <dgm:pt modelId="{03A7173C-CDB3-4254-8750-8B1A96D6A958}" type="pres">
      <dgm:prSet presAssocID="{88788875-B84D-4A36-B96D-C96A24D49DCC}" presName="tx2" presStyleLbl="revTx" presStyleIdx="3" presStyleCnt="9"/>
      <dgm:spPr/>
    </dgm:pt>
    <dgm:pt modelId="{683FA5AD-B818-4A68-98DD-5885E6BA2441}" type="pres">
      <dgm:prSet presAssocID="{88788875-B84D-4A36-B96D-C96A24D49DCC}" presName="vert2" presStyleCnt="0"/>
      <dgm:spPr/>
    </dgm:pt>
    <dgm:pt modelId="{2ADC389D-A9F1-45FE-BABE-55D312903EDA}" type="pres">
      <dgm:prSet presAssocID="{88788875-B84D-4A36-B96D-C96A24D49DCC}" presName="thinLine2b" presStyleLbl="callout" presStyleIdx="2" presStyleCnt="8"/>
      <dgm:spPr/>
    </dgm:pt>
    <dgm:pt modelId="{DCB2FF72-D9E0-4739-9776-36AE49F4B732}" type="pres">
      <dgm:prSet presAssocID="{88788875-B84D-4A36-B96D-C96A24D49DCC}" presName="vertSpace2b" presStyleCnt="0"/>
      <dgm:spPr/>
    </dgm:pt>
    <dgm:pt modelId="{46C35F40-9213-4C26-BC4E-C43C3C872F75}" type="pres">
      <dgm:prSet presAssocID="{A6CD79E5-C05A-45F2-8F1E-398DA00B4328}" presName="horz2" presStyleCnt="0"/>
      <dgm:spPr/>
    </dgm:pt>
    <dgm:pt modelId="{F41DA020-A033-41DA-85AE-9A1735E167B8}" type="pres">
      <dgm:prSet presAssocID="{A6CD79E5-C05A-45F2-8F1E-398DA00B4328}" presName="horzSpace2" presStyleCnt="0"/>
      <dgm:spPr/>
    </dgm:pt>
    <dgm:pt modelId="{1DED8423-B209-4A6E-9CFC-94D9F16016D8}" type="pres">
      <dgm:prSet presAssocID="{A6CD79E5-C05A-45F2-8F1E-398DA00B4328}" presName="tx2" presStyleLbl="revTx" presStyleIdx="4" presStyleCnt="9"/>
      <dgm:spPr/>
    </dgm:pt>
    <dgm:pt modelId="{0EFDF262-B62D-4228-9F68-468E2986B805}" type="pres">
      <dgm:prSet presAssocID="{A6CD79E5-C05A-45F2-8F1E-398DA00B4328}" presName="vert2" presStyleCnt="0"/>
      <dgm:spPr/>
    </dgm:pt>
    <dgm:pt modelId="{124CD6E2-B14C-4746-B60A-9E8AE75936C7}" type="pres">
      <dgm:prSet presAssocID="{A6CD79E5-C05A-45F2-8F1E-398DA00B4328}" presName="thinLine2b" presStyleLbl="callout" presStyleIdx="3" presStyleCnt="8"/>
      <dgm:spPr/>
    </dgm:pt>
    <dgm:pt modelId="{8B4BD351-BA27-44D9-8F50-0E4CF2891B5C}" type="pres">
      <dgm:prSet presAssocID="{A6CD79E5-C05A-45F2-8F1E-398DA00B4328}" presName="vertSpace2b" presStyleCnt="0"/>
      <dgm:spPr/>
    </dgm:pt>
    <dgm:pt modelId="{3CC733C8-C681-4C72-9884-A9100AE6BC15}" type="pres">
      <dgm:prSet presAssocID="{73583D98-732A-4003-85A2-809C65769165}" presName="horz2" presStyleCnt="0"/>
      <dgm:spPr/>
    </dgm:pt>
    <dgm:pt modelId="{3ACC091E-84CD-45C1-938E-6086AF0B776C}" type="pres">
      <dgm:prSet presAssocID="{73583D98-732A-4003-85A2-809C65769165}" presName="horzSpace2" presStyleCnt="0"/>
      <dgm:spPr/>
    </dgm:pt>
    <dgm:pt modelId="{0198C071-5A82-4CCE-A184-E554AC7E393A}" type="pres">
      <dgm:prSet presAssocID="{73583D98-732A-4003-85A2-809C65769165}" presName="tx2" presStyleLbl="revTx" presStyleIdx="5" presStyleCnt="9"/>
      <dgm:spPr/>
    </dgm:pt>
    <dgm:pt modelId="{210BD95F-CBE9-45B1-958F-24828C1FAF10}" type="pres">
      <dgm:prSet presAssocID="{73583D98-732A-4003-85A2-809C65769165}" presName="vert2" presStyleCnt="0"/>
      <dgm:spPr/>
    </dgm:pt>
    <dgm:pt modelId="{A3C7DA7B-19AE-486B-A881-053A4F2149A1}" type="pres">
      <dgm:prSet presAssocID="{73583D98-732A-4003-85A2-809C65769165}" presName="thinLine2b" presStyleLbl="callout" presStyleIdx="4" presStyleCnt="8"/>
      <dgm:spPr/>
    </dgm:pt>
    <dgm:pt modelId="{AAB96DE1-A696-4CD2-8C0D-734C75A74332}" type="pres">
      <dgm:prSet presAssocID="{73583D98-732A-4003-85A2-809C65769165}" presName="vertSpace2b" presStyleCnt="0"/>
      <dgm:spPr/>
    </dgm:pt>
    <dgm:pt modelId="{2617A31F-14F5-428B-9416-039CD5778148}" type="pres">
      <dgm:prSet presAssocID="{B6779439-B205-482D-AD66-AA79CB155F7A}" presName="horz2" presStyleCnt="0"/>
      <dgm:spPr/>
    </dgm:pt>
    <dgm:pt modelId="{04B50D78-8965-48F7-9311-37E42B08E9EF}" type="pres">
      <dgm:prSet presAssocID="{B6779439-B205-482D-AD66-AA79CB155F7A}" presName="horzSpace2" presStyleCnt="0"/>
      <dgm:spPr/>
    </dgm:pt>
    <dgm:pt modelId="{D6FC655D-D880-4CCA-A622-E22244BEDB0C}" type="pres">
      <dgm:prSet presAssocID="{B6779439-B205-482D-AD66-AA79CB155F7A}" presName="tx2" presStyleLbl="revTx" presStyleIdx="6" presStyleCnt="9"/>
      <dgm:spPr/>
    </dgm:pt>
    <dgm:pt modelId="{CA028E76-965F-4D23-924D-C28107DCC482}" type="pres">
      <dgm:prSet presAssocID="{B6779439-B205-482D-AD66-AA79CB155F7A}" presName="vert2" presStyleCnt="0"/>
      <dgm:spPr/>
    </dgm:pt>
    <dgm:pt modelId="{5CF94814-F390-42B1-A422-176E155AA2A4}" type="pres">
      <dgm:prSet presAssocID="{B6779439-B205-482D-AD66-AA79CB155F7A}" presName="thinLine2b" presStyleLbl="callout" presStyleIdx="5" presStyleCnt="8"/>
      <dgm:spPr/>
    </dgm:pt>
    <dgm:pt modelId="{582E817E-A703-4040-BBB8-F334DEBE9D17}" type="pres">
      <dgm:prSet presAssocID="{B6779439-B205-482D-AD66-AA79CB155F7A}" presName="vertSpace2b" presStyleCnt="0"/>
      <dgm:spPr/>
    </dgm:pt>
    <dgm:pt modelId="{1790BA11-E0B8-4D58-B433-CEA1F3868C5A}" type="pres">
      <dgm:prSet presAssocID="{C6C20446-D760-4ACD-92B8-191103635B84}" presName="horz2" presStyleCnt="0"/>
      <dgm:spPr/>
    </dgm:pt>
    <dgm:pt modelId="{B13FEEC6-B60D-4682-AF8B-071C8127162F}" type="pres">
      <dgm:prSet presAssocID="{C6C20446-D760-4ACD-92B8-191103635B84}" presName="horzSpace2" presStyleCnt="0"/>
      <dgm:spPr/>
    </dgm:pt>
    <dgm:pt modelId="{BE89C505-C822-4D02-8596-A20CD46884D6}" type="pres">
      <dgm:prSet presAssocID="{C6C20446-D760-4ACD-92B8-191103635B84}" presName="tx2" presStyleLbl="revTx" presStyleIdx="7" presStyleCnt="9"/>
      <dgm:spPr/>
    </dgm:pt>
    <dgm:pt modelId="{22030DE9-8AD3-47BD-A2BA-958A2C900F2F}" type="pres">
      <dgm:prSet presAssocID="{C6C20446-D760-4ACD-92B8-191103635B84}" presName="vert2" presStyleCnt="0"/>
      <dgm:spPr/>
    </dgm:pt>
    <dgm:pt modelId="{3286F21C-F6ED-4B49-91AF-83421F7C7AFD}" type="pres">
      <dgm:prSet presAssocID="{C6C20446-D760-4ACD-92B8-191103635B84}" presName="thinLine2b" presStyleLbl="callout" presStyleIdx="6" presStyleCnt="8"/>
      <dgm:spPr/>
    </dgm:pt>
    <dgm:pt modelId="{3C4A0997-1A8D-4C56-B2B1-45EC8764033D}" type="pres">
      <dgm:prSet presAssocID="{C6C20446-D760-4ACD-92B8-191103635B84}" presName="vertSpace2b" presStyleCnt="0"/>
      <dgm:spPr/>
    </dgm:pt>
    <dgm:pt modelId="{B835CA16-9149-46AA-83A5-2BEB7147428E}" type="pres">
      <dgm:prSet presAssocID="{7D613B8E-B4A2-4E12-8D27-64E897B79181}" presName="horz2" presStyleCnt="0"/>
      <dgm:spPr/>
    </dgm:pt>
    <dgm:pt modelId="{F0E249C3-AE31-483F-8361-93DD0DED6B6C}" type="pres">
      <dgm:prSet presAssocID="{7D613B8E-B4A2-4E12-8D27-64E897B79181}" presName="horzSpace2" presStyleCnt="0"/>
      <dgm:spPr/>
    </dgm:pt>
    <dgm:pt modelId="{AAA49B8E-7F0E-446D-9E86-FD2C65EDD815}" type="pres">
      <dgm:prSet presAssocID="{7D613B8E-B4A2-4E12-8D27-64E897B79181}" presName="tx2" presStyleLbl="revTx" presStyleIdx="8" presStyleCnt="9"/>
      <dgm:spPr/>
    </dgm:pt>
    <dgm:pt modelId="{B0CC1161-9F47-4647-8F3D-8DF18428E290}" type="pres">
      <dgm:prSet presAssocID="{7D613B8E-B4A2-4E12-8D27-64E897B79181}" presName="vert2" presStyleCnt="0"/>
      <dgm:spPr/>
    </dgm:pt>
    <dgm:pt modelId="{9526AAB9-6A34-4F95-8F80-1D805A0162AA}" type="pres">
      <dgm:prSet presAssocID="{7D613B8E-B4A2-4E12-8D27-64E897B79181}" presName="thinLine2b" presStyleLbl="callout" presStyleIdx="7" presStyleCnt="8"/>
      <dgm:spPr/>
    </dgm:pt>
    <dgm:pt modelId="{E671E645-9E06-44AC-85EA-732327D42B27}" type="pres">
      <dgm:prSet presAssocID="{7D613B8E-B4A2-4E12-8D27-64E897B79181}" presName="vertSpace2b" presStyleCnt="0"/>
      <dgm:spPr/>
    </dgm:pt>
  </dgm:ptLst>
  <dgm:cxnLst>
    <dgm:cxn modelId="{745BA606-C943-4BE7-915D-4C56C8623BA3}" srcId="{41E9FC01-0B4C-4973-B778-68276BBE3C23}" destId="{3506666A-E960-4743-8C65-86E3759792FB}" srcOrd="0" destOrd="0" parTransId="{542585B9-BCDF-4D53-B580-6DA24FD468C2}" sibTransId="{40BD4B90-C1B4-49EB-A612-D38BEC1EA6D9}"/>
    <dgm:cxn modelId="{FC431E08-AB1E-4ECA-9C3F-B8FBFAAC07FA}" srcId="{3506666A-E960-4743-8C65-86E3759792FB}" destId="{367A0376-4F54-458D-832C-55CFD4829244}" srcOrd="1" destOrd="0" parTransId="{DD570DAB-E8FB-423D-9B2E-A5CCE056E08E}" sibTransId="{07085B9E-4B03-4DBA-9264-F62B19D185D2}"/>
    <dgm:cxn modelId="{A28D701E-451E-4893-9FC2-2B106904C875}" type="presOf" srcId="{41E9FC01-0B4C-4973-B778-68276BBE3C23}" destId="{63A177C5-AC56-4111-AAD4-4E3E3B8322C4}" srcOrd="0" destOrd="0" presId="urn:microsoft.com/office/officeart/2008/layout/LinedList"/>
    <dgm:cxn modelId="{7C0EFA23-03D5-4E3F-90A7-ACCAC7B788B5}" type="presOf" srcId="{7D613B8E-B4A2-4E12-8D27-64E897B79181}" destId="{AAA49B8E-7F0E-446D-9E86-FD2C65EDD815}" srcOrd="0" destOrd="0" presId="urn:microsoft.com/office/officeart/2008/layout/LinedList"/>
    <dgm:cxn modelId="{C6A2503B-D7E0-4857-96C7-560D3FB5A008}" type="presOf" srcId="{A6CD79E5-C05A-45F2-8F1E-398DA00B4328}" destId="{1DED8423-B209-4A6E-9CFC-94D9F16016D8}" srcOrd="0" destOrd="0" presId="urn:microsoft.com/office/officeart/2008/layout/LinedList"/>
    <dgm:cxn modelId="{9632B863-8D3D-4B01-9735-33FB018C38F8}" type="presOf" srcId="{367A0376-4F54-458D-832C-55CFD4829244}" destId="{0405DB0A-63DA-453D-B5ED-C7636D567CA1}" srcOrd="0" destOrd="0" presId="urn:microsoft.com/office/officeart/2008/layout/LinedList"/>
    <dgm:cxn modelId="{52822F66-7FDA-4109-93FE-42DBE8FE15ED}" srcId="{3506666A-E960-4743-8C65-86E3759792FB}" destId="{73583D98-732A-4003-85A2-809C65769165}" srcOrd="4" destOrd="0" parTransId="{AA8CDAF4-DDEF-4372-BA02-C2CAB0C8DC30}" sibTransId="{0BF5E5C5-DB14-4AAE-9669-E0E77C59F18B}"/>
    <dgm:cxn modelId="{0485EA47-2CEF-4547-B6C9-11072F4F2264}" srcId="{3506666A-E960-4743-8C65-86E3759792FB}" destId="{88788875-B84D-4A36-B96D-C96A24D49DCC}" srcOrd="2" destOrd="0" parTransId="{7DCBBB8A-E8B1-4E36-8F23-7D56B99EC369}" sibTransId="{CD3ADAD2-84C8-4AA4-97D9-FBFD7BAAE553}"/>
    <dgm:cxn modelId="{06869769-86CB-4878-BE68-DE4CB0727BDA}" srcId="{3506666A-E960-4743-8C65-86E3759792FB}" destId="{D1FE7C4B-177C-4393-8CCF-EFC8E7E8749D}" srcOrd="0" destOrd="0" parTransId="{B7980D9E-8C0F-4727-A9E1-671A37FAA4A1}" sibTransId="{876A1288-EAB9-44C5-B26F-7362142BDFF3}"/>
    <dgm:cxn modelId="{286F7E4D-AD9E-4C3F-A881-2875408E73A1}" type="presOf" srcId="{88788875-B84D-4A36-B96D-C96A24D49DCC}" destId="{03A7173C-CDB3-4254-8750-8B1A96D6A958}" srcOrd="0" destOrd="0" presId="urn:microsoft.com/office/officeart/2008/layout/LinedList"/>
    <dgm:cxn modelId="{B1FC7153-E8BE-40BC-A865-1373443C57EF}" srcId="{3506666A-E960-4743-8C65-86E3759792FB}" destId="{A6CD79E5-C05A-45F2-8F1E-398DA00B4328}" srcOrd="3" destOrd="0" parTransId="{7B565E77-5B47-40BC-BC56-8B8E2ACE4634}" sibTransId="{DDFCCD40-92BB-4F81-9D4E-91241CC59BE6}"/>
    <dgm:cxn modelId="{F88CCD90-2C47-4CC9-B2A2-A99A9109D0F0}" srcId="{3506666A-E960-4743-8C65-86E3759792FB}" destId="{7D613B8E-B4A2-4E12-8D27-64E897B79181}" srcOrd="7" destOrd="0" parTransId="{4ADF5DBD-C26B-479D-89F9-987F04FC5FB6}" sibTransId="{67DEFDFF-CAFE-434F-B80B-6C7CFB0C786F}"/>
    <dgm:cxn modelId="{3A51ACAF-8B7F-453A-85EC-8B50EE179DFF}" type="presOf" srcId="{3506666A-E960-4743-8C65-86E3759792FB}" destId="{A5F714DD-4FC1-4F36-BA5B-3767763153FA}" srcOrd="0" destOrd="0" presId="urn:microsoft.com/office/officeart/2008/layout/LinedList"/>
    <dgm:cxn modelId="{961068B3-79CE-4460-989D-2506551B2865}" srcId="{3506666A-E960-4743-8C65-86E3759792FB}" destId="{C6C20446-D760-4ACD-92B8-191103635B84}" srcOrd="6" destOrd="0" parTransId="{65B06CC2-E23C-4E55-A47D-9C6DDCF262A3}" sibTransId="{7126772D-00E8-4CEB-ADE9-B3B24E2187EB}"/>
    <dgm:cxn modelId="{7CB2BFC5-7E2B-465C-BB3D-274A084813D3}" srcId="{3506666A-E960-4743-8C65-86E3759792FB}" destId="{B6779439-B205-482D-AD66-AA79CB155F7A}" srcOrd="5" destOrd="0" parTransId="{02F52E1A-1C3B-41B7-93A9-B3A18991B9B5}" sibTransId="{D3B59322-3F08-487E-A167-70BCD1B8F2AE}"/>
    <dgm:cxn modelId="{BC2D32D3-17B8-467F-A23D-13B607ADF39F}" type="presOf" srcId="{D1FE7C4B-177C-4393-8CCF-EFC8E7E8749D}" destId="{F1CEDF29-9CCA-4DCB-8A47-4C58C7C644F1}" srcOrd="0" destOrd="0" presId="urn:microsoft.com/office/officeart/2008/layout/LinedList"/>
    <dgm:cxn modelId="{F82057D7-7767-411F-A455-50CB2E618AFC}" type="presOf" srcId="{B6779439-B205-482D-AD66-AA79CB155F7A}" destId="{D6FC655D-D880-4CCA-A622-E22244BEDB0C}" srcOrd="0" destOrd="0" presId="urn:microsoft.com/office/officeart/2008/layout/LinedList"/>
    <dgm:cxn modelId="{3CE7A8DE-6FFC-454B-928B-B13FD0A548CC}" type="presOf" srcId="{73583D98-732A-4003-85A2-809C65769165}" destId="{0198C071-5A82-4CCE-A184-E554AC7E393A}" srcOrd="0" destOrd="0" presId="urn:microsoft.com/office/officeart/2008/layout/LinedList"/>
    <dgm:cxn modelId="{E96035F6-80F5-4B5A-9819-EC5FFEB47DBB}" type="presOf" srcId="{C6C20446-D760-4ACD-92B8-191103635B84}" destId="{BE89C505-C822-4D02-8596-A20CD46884D6}" srcOrd="0" destOrd="0" presId="urn:microsoft.com/office/officeart/2008/layout/LinedList"/>
    <dgm:cxn modelId="{CFC39989-77FE-4D96-8ECF-D6A347BCD874}" type="presParOf" srcId="{63A177C5-AC56-4111-AAD4-4E3E3B8322C4}" destId="{B44A6039-3D81-4E0B-8E21-E1FAA998D494}" srcOrd="0" destOrd="0" presId="urn:microsoft.com/office/officeart/2008/layout/LinedList"/>
    <dgm:cxn modelId="{8A3FA4D5-C22B-4703-8681-D4C7CFD17142}" type="presParOf" srcId="{63A177C5-AC56-4111-AAD4-4E3E3B8322C4}" destId="{645C6C87-8D4C-41BD-8F25-32767A79CB09}" srcOrd="1" destOrd="0" presId="urn:microsoft.com/office/officeart/2008/layout/LinedList"/>
    <dgm:cxn modelId="{E7C89F61-C0EB-4D39-9242-3BC5CFB3B1E1}" type="presParOf" srcId="{645C6C87-8D4C-41BD-8F25-32767A79CB09}" destId="{A5F714DD-4FC1-4F36-BA5B-3767763153FA}" srcOrd="0" destOrd="0" presId="urn:microsoft.com/office/officeart/2008/layout/LinedList"/>
    <dgm:cxn modelId="{82CF7233-12C7-4087-AA98-65B34526A2F3}" type="presParOf" srcId="{645C6C87-8D4C-41BD-8F25-32767A79CB09}" destId="{F72C3DED-E034-44EF-A04B-0C24C8A88630}" srcOrd="1" destOrd="0" presId="urn:microsoft.com/office/officeart/2008/layout/LinedList"/>
    <dgm:cxn modelId="{8B9CFFDA-3CD4-4301-B5F9-56EED3E2A1BE}" type="presParOf" srcId="{F72C3DED-E034-44EF-A04B-0C24C8A88630}" destId="{593574F6-FCC5-4F06-A70E-1C12C3B07F65}" srcOrd="0" destOrd="0" presId="urn:microsoft.com/office/officeart/2008/layout/LinedList"/>
    <dgm:cxn modelId="{C77B8530-DE32-4183-A012-28D7AB1DCE7A}" type="presParOf" srcId="{F72C3DED-E034-44EF-A04B-0C24C8A88630}" destId="{65282D2B-4C31-468D-8CDB-7ABD7BD803F7}" srcOrd="1" destOrd="0" presId="urn:microsoft.com/office/officeart/2008/layout/LinedList"/>
    <dgm:cxn modelId="{9D031338-205C-4A1D-86AD-A0017203F51D}" type="presParOf" srcId="{65282D2B-4C31-468D-8CDB-7ABD7BD803F7}" destId="{868D8459-648E-41B9-B3D5-1B78DEA345E3}" srcOrd="0" destOrd="0" presId="urn:microsoft.com/office/officeart/2008/layout/LinedList"/>
    <dgm:cxn modelId="{46EBB26D-1AF2-4F91-876F-E3FA7C8EBD8F}" type="presParOf" srcId="{65282D2B-4C31-468D-8CDB-7ABD7BD803F7}" destId="{F1CEDF29-9CCA-4DCB-8A47-4C58C7C644F1}" srcOrd="1" destOrd="0" presId="urn:microsoft.com/office/officeart/2008/layout/LinedList"/>
    <dgm:cxn modelId="{DE295862-9C71-430B-894F-9AC03137BBE1}" type="presParOf" srcId="{65282D2B-4C31-468D-8CDB-7ABD7BD803F7}" destId="{F8082C5D-98B4-44D3-9C94-DE9F565C6270}" srcOrd="2" destOrd="0" presId="urn:microsoft.com/office/officeart/2008/layout/LinedList"/>
    <dgm:cxn modelId="{EFE2864C-05F9-44BF-8846-ED377E2C9046}" type="presParOf" srcId="{F72C3DED-E034-44EF-A04B-0C24C8A88630}" destId="{F5AA9CF2-EC2B-452A-B607-ED7A2C988333}" srcOrd="2" destOrd="0" presId="urn:microsoft.com/office/officeart/2008/layout/LinedList"/>
    <dgm:cxn modelId="{25D24E72-C6D7-4929-AA79-1C53C979FECE}" type="presParOf" srcId="{F72C3DED-E034-44EF-A04B-0C24C8A88630}" destId="{3B94DB9D-DAA2-4E45-8860-E6D98B37CD07}" srcOrd="3" destOrd="0" presId="urn:microsoft.com/office/officeart/2008/layout/LinedList"/>
    <dgm:cxn modelId="{CB2F59D0-3BAC-4D05-B8E5-BCEA675DF30C}" type="presParOf" srcId="{F72C3DED-E034-44EF-A04B-0C24C8A88630}" destId="{511490D8-F2C8-44B9-A100-C302811E2485}" srcOrd="4" destOrd="0" presId="urn:microsoft.com/office/officeart/2008/layout/LinedList"/>
    <dgm:cxn modelId="{E7F2D7BD-9AF0-49F6-BF5C-324063EAEDAB}" type="presParOf" srcId="{511490D8-F2C8-44B9-A100-C302811E2485}" destId="{4F5509B7-F8A5-46D3-843C-EF82A7D0A20C}" srcOrd="0" destOrd="0" presId="urn:microsoft.com/office/officeart/2008/layout/LinedList"/>
    <dgm:cxn modelId="{F6D2B4CB-5584-4BAF-BF1C-7B240849226B}" type="presParOf" srcId="{511490D8-F2C8-44B9-A100-C302811E2485}" destId="{0405DB0A-63DA-453D-B5ED-C7636D567CA1}" srcOrd="1" destOrd="0" presId="urn:microsoft.com/office/officeart/2008/layout/LinedList"/>
    <dgm:cxn modelId="{AEB5957B-2E5B-4310-9432-CCAEAD1C67F4}" type="presParOf" srcId="{511490D8-F2C8-44B9-A100-C302811E2485}" destId="{BDEA5084-4DCB-405A-B682-FE4B1FAA160D}" srcOrd="2" destOrd="0" presId="urn:microsoft.com/office/officeart/2008/layout/LinedList"/>
    <dgm:cxn modelId="{347109AA-F1DB-48A8-BFDA-2416A536BF69}" type="presParOf" srcId="{F72C3DED-E034-44EF-A04B-0C24C8A88630}" destId="{ADD1983F-A67D-4AB1-AE2E-725E90A41D24}" srcOrd="5" destOrd="0" presId="urn:microsoft.com/office/officeart/2008/layout/LinedList"/>
    <dgm:cxn modelId="{B932FA8F-73AC-42EE-A778-AC530703F693}" type="presParOf" srcId="{F72C3DED-E034-44EF-A04B-0C24C8A88630}" destId="{E4700417-48EB-4386-82E1-A919C386E1C5}" srcOrd="6" destOrd="0" presId="urn:microsoft.com/office/officeart/2008/layout/LinedList"/>
    <dgm:cxn modelId="{ED902DC4-132F-4C22-AE7F-2A41A2419EDD}" type="presParOf" srcId="{F72C3DED-E034-44EF-A04B-0C24C8A88630}" destId="{B7D92554-3BDC-4E1C-8CEF-F95CA090DD29}" srcOrd="7" destOrd="0" presId="urn:microsoft.com/office/officeart/2008/layout/LinedList"/>
    <dgm:cxn modelId="{9DDB4104-7CCA-416A-A7A1-A97F829BC80C}" type="presParOf" srcId="{B7D92554-3BDC-4E1C-8CEF-F95CA090DD29}" destId="{E34CE16C-FC70-4B78-B22F-71DE0F1D28C3}" srcOrd="0" destOrd="0" presId="urn:microsoft.com/office/officeart/2008/layout/LinedList"/>
    <dgm:cxn modelId="{D91852AB-4F64-4058-83F3-A79ECDA24A94}" type="presParOf" srcId="{B7D92554-3BDC-4E1C-8CEF-F95CA090DD29}" destId="{03A7173C-CDB3-4254-8750-8B1A96D6A958}" srcOrd="1" destOrd="0" presId="urn:microsoft.com/office/officeart/2008/layout/LinedList"/>
    <dgm:cxn modelId="{2CF80DA0-A5AD-42BB-9095-D6A57CE4F95C}" type="presParOf" srcId="{B7D92554-3BDC-4E1C-8CEF-F95CA090DD29}" destId="{683FA5AD-B818-4A68-98DD-5885E6BA2441}" srcOrd="2" destOrd="0" presId="urn:microsoft.com/office/officeart/2008/layout/LinedList"/>
    <dgm:cxn modelId="{45D3C580-3C9B-4229-A866-0AB54B31ECDF}" type="presParOf" srcId="{F72C3DED-E034-44EF-A04B-0C24C8A88630}" destId="{2ADC389D-A9F1-45FE-BABE-55D312903EDA}" srcOrd="8" destOrd="0" presId="urn:microsoft.com/office/officeart/2008/layout/LinedList"/>
    <dgm:cxn modelId="{FDB12FEE-D848-459C-B9FA-B2E1005505FC}" type="presParOf" srcId="{F72C3DED-E034-44EF-A04B-0C24C8A88630}" destId="{DCB2FF72-D9E0-4739-9776-36AE49F4B732}" srcOrd="9" destOrd="0" presId="urn:microsoft.com/office/officeart/2008/layout/LinedList"/>
    <dgm:cxn modelId="{9F0738F9-DF4C-40A4-BC18-6266C20925E9}" type="presParOf" srcId="{F72C3DED-E034-44EF-A04B-0C24C8A88630}" destId="{46C35F40-9213-4C26-BC4E-C43C3C872F75}" srcOrd="10" destOrd="0" presId="urn:microsoft.com/office/officeart/2008/layout/LinedList"/>
    <dgm:cxn modelId="{7D60F5C5-2D3C-484F-974D-A9974D1F8FAD}" type="presParOf" srcId="{46C35F40-9213-4C26-BC4E-C43C3C872F75}" destId="{F41DA020-A033-41DA-85AE-9A1735E167B8}" srcOrd="0" destOrd="0" presId="urn:microsoft.com/office/officeart/2008/layout/LinedList"/>
    <dgm:cxn modelId="{7BF767DE-D585-4396-B229-E51469CD4AA9}" type="presParOf" srcId="{46C35F40-9213-4C26-BC4E-C43C3C872F75}" destId="{1DED8423-B209-4A6E-9CFC-94D9F16016D8}" srcOrd="1" destOrd="0" presId="urn:microsoft.com/office/officeart/2008/layout/LinedList"/>
    <dgm:cxn modelId="{4422FC2B-49AC-47FD-BB4B-D7A74F056ACB}" type="presParOf" srcId="{46C35F40-9213-4C26-BC4E-C43C3C872F75}" destId="{0EFDF262-B62D-4228-9F68-468E2986B805}" srcOrd="2" destOrd="0" presId="urn:microsoft.com/office/officeart/2008/layout/LinedList"/>
    <dgm:cxn modelId="{751476B5-A4F4-4E1F-9132-077EBBF2B228}" type="presParOf" srcId="{F72C3DED-E034-44EF-A04B-0C24C8A88630}" destId="{124CD6E2-B14C-4746-B60A-9E8AE75936C7}" srcOrd="11" destOrd="0" presId="urn:microsoft.com/office/officeart/2008/layout/LinedList"/>
    <dgm:cxn modelId="{B432D5EB-C61B-4212-8930-99F7A6422355}" type="presParOf" srcId="{F72C3DED-E034-44EF-A04B-0C24C8A88630}" destId="{8B4BD351-BA27-44D9-8F50-0E4CF2891B5C}" srcOrd="12" destOrd="0" presId="urn:microsoft.com/office/officeart/2008/layout/LinedList"/>
    <dgm:cxn modelId="{CF0F5D04-4E75-46B1-A03C-19B44CB19D70}" type="presParOf" srcId="{F72C3DED-E034-44EF-A04B-0C24C8A88630}" destId="{3CC733C8-C681-4C72-9884-A9100AE6BC15}" srcOrd="13" destOrd="0" presId="urn:microsoft.com/office/officeart/2008/layout/LinedList"/>
    <dgm:cxn modelId="{BAFBFC14-6F29-4211-A87D-30B52BCA1940}" type="presParOf" srcId="{3CC733C8-C681-4C72-9884-A9100AE6BC15}" destId="{3ACC091E-84CD-45C1-938E-6086AF0B776C}" srcOrd="0" destOrd="0" presId="urn:microsoft.com/office/officeart/2008/layout/LinedList"/>
    <dgm:cxn modelId="{01B87C39-8EDD-4FB8-AA80-A799BC117F49}" type="presParOf" srcId="{3CC733C8-C681-4C72-9884-A9100AE6BC15}" destId="{0198C071-5A82-4CCE-A184-E554AC7E393A}" srcOrd="1" destOrd="0" presId="urn:microsoft.com/office/officeart/2008/layout/LinedList"/>
    <dgm:cxn modelId="{FEDDD2A9-DEA4-4659-9760-C66FE212F089}" type="presParOf" srcId="{3CC733C8-C681-4C72-9884-A9100AE6BC15}" destId="{210BD95F-CBE9-45B1-958F-24828C1FAF10}" srcOrd="2" destOrd="0" presId="urn:microsoft.com/office/officeart/2008/layout/LinedList"/>
    <dgm:cxn modelId="{96D078CC-BC1F-4819-83B4-1066B4A7F679}" type="presParOf" srcId="{F72C3DED-E034-44EF-A04B-0C24C8A88630}" destId="{A3C7DA7B-19AE-486B-A881-053A4F2149A1}" srcOrd="14" destOrd="0" presId="urn:microsoft.com/office/officeart/2008/layout/LinedList"/>
    <dgm:cxn modelId="{E63A2F79-D590-442A-A57B-B77543BF9359}" type="presParOf" srcId="{F72C3DED-E034-44EF-A04B-0C24C8A88630}" destId="{AAB96DE1-A696-4CD2-8C0D-734C75A74332}" srcOrd="15" destOrd="0" presId="urn:microsoft.com/office/officeart/2008/layout/LinedList"/>
    <dgm:cxn modelId="{C0923840-A4F0-4D8A-AB76-65E691B72EE0}" type="presParOf" srcId="{F72C3DED-E034-44EF-A04B-0C24C8A88630}" destId="{2617A31F-14F5-428B-9416-039CD5778148}" srcOrd="16" destOrd="0" presId="urn:microsoft.com/office/officeart/2008/layout/LinedList"/>
    <dgm:cxn modelId="{5A4CB83E-2832-4126-8B3D-A6F62248C16F}" type="presParOf" srcId="{2617A31F-14F5-428B-9416-039CD5778148}" destId="{04B50D78-8965-48F7-9311-37E42B08E9EF}" srcOrd="0" destOrd="0" presId="urn:microsoft.com/office/officeart/2008/layout/LinedList"/>
    <dgm:cxn modelId="{91E02553-0AA8-4488-98A4-BF34FA40F81C}" type="presParOf" srcId="{2617A31F-14F5-428B-9416-039CD5778148}" destId="{D6FC655D-D880-4CCA-A622-E22244BEDB0C}" srcOrd="1" destOrd="0" presId="urn:microsoft.com/office/officeart/2008/layout/LinedList"/>
    <dgm:cxn modelId="{6D811F1E-EBB2-422D-8E86-7E64DBCE2FAA}" type="presParOf" srcId="{2617A31F-14F5-428B-9416-039CD5778148}" destId="{CA028E76-965F-4D23-924D-C28107DCC482}" srcOrd="2" destOrd="0" presId="urn:microsoft.com/office/officeart/2008/layout/LinedList"/>
    <dgm:cxn modelId="{5F571FF9-46E8-405C-BEE3-80D7E01C5495}" type="presParOf" srcId="{F72C3DED-E034-44EF-A04B-0C24C8A88630}" destId="{5CF94814-F390-42B1-A422-176E155AA2A4}" srcOrd="17" destOrd="0" presId="urn:microsoft.com/office/officeart/2008/layout/LinedList"/>
    <dgm:cxn modelId="{C3C92F16-06C5-4515-BE9B-0271EFF09135}" type="presParOf" srcId="{F72C3DED-E034-44EF-A04B-0C24C8A88630}" destId="{582E817E-A703-4040-BBB8-F334DEBE9D17}" srcOrd="18" destOrd="0" presId="urn:microsoft.com/office/officeart/2008/layout/LinedList"/>
    <dgm:cxn modelId="{12AA2BBC-85E6-4094-9C08-B07A4062D931}" type="presParOf" srcId="{F72C3DED-E034-44EF-A04B-0C24C8A88630}" destId="{1790BA11-E0B8-4D58-B433-CEA1F3868C5A}" srcOrd="19" destOrd="0" presId="urn:microsoft.com/office/officeart/2008/layout/LinedList"/>
    <dgm:cxn modelId="{388F02F9-9DEE-47E2-BA96-A5227818539F}" type="presParOf" srcId="{1790BA11-E0B8-4D58-B433-CEA1F3868C5A}" destId="{B13FEEC6-B60D-4682-AF8B-071C8127162F}" srcOrd="0" destOrd="0" presId="urn:microsoft.com/office/officeart/2008/layout/LinedList"/>
    <dgm:cxn modelId="{12B493DD-7866-4E85-853E-76E6FD78FDA1}" type="presParOf" srcId="{1790BA11-E0B8-4D58-B433-CEA1F3868C5A}" destId="{BE89C505-C822-4D02-8596-A20CD46884D6}" srcOrd="1" destOrd="0" presId="urn:microsoft.com/office/officeart/2008/layout/LinedList"/>
    <dgm:cxn modelId="{2AC39C1A-B33E-4D5C-A386-9E75C5596DAC}" type="presParOf" srcId="{1790BA11-E0B8-4D58-B433-CEA1F3868C5A}" destId="{22030DE9-8AD3-47BD-A2BA-958A2C900F2F}" srcOrd="2" destOrd="0" presId="urn:microsoft.com/office/officeart/2008/layout/LinedList"/>
    <dgm:cxn modelId="{BBF5F853-8D94-485B-8CCF-C7B85B6AC5E8}" type="presParOf" srcId="{F72C3DED-E034-44EF-A04B-0C24C8A88630}" destId="{3286F21C-F6ED-4B49-91AF-83421F7C7AFD}" srcOrd="20" destOrd="0" presId="urn:microsoft.com/office/officeart/2008/layout/LinedList"/>
    <dgm:cxn modelId="{AC75F293-958C-410F-8045-50F4F0F00054}" type="presParOf" srcId="{F72C3DED-E034-44EF-A04B-0C24C8A88630}" destId="{3C4A0997-1A8D-4C56-B2B1-45EC8764033D}" srcOrd="21" destOrd="0" presId="urn:microsoft.com/office/officeart/2008/layout/LinedList"/>
    <dgm:cxn modelId="{F681BF37-A3D5-4B03-8F0E-21269DBC3506}" type="presParOf" srcId="{F72C3DED-E034-44EF-A04B-0C24C8A88630}" destId="{B835CA16-9149-46AA-83A5-2BEB7147428E}" srcOrd="22" destOrd="0" presId="urn:microsoft.com/office/officeart/2008/layout/LinedList"/>
    <dgm:cxn modelId="{30818235-BB17-42D2-AB4F-AAACD0D65331}" type="presParOf" srcId="{B835CA16-9149-46AA-83A5-2BEB7147428E}" destId="{F0E249C3-AE31-483F-8361-93DD0DED6B6C}" srcOrd="0" destOrd="0" presId="urn:microsoft.com/office/officeart/2008/layout/LinedList"/>
    <dgm:cxn modelId="{BC123B19-F8CA-4CC0-8C0A-555E901B4FE2}" type="presParOf" srcId="{B835CA16-9149-46AA-83A5-2BEB7147428E}" destId="{AAA49B8E-7F0E-446D-9E86-FD2C65EDD815}" srcOrd="1" destOrd="0" presId="urn:microsoft.com/office/officeart/2008/layout/LinedList"/>
    <dgm:cxn modelId="{BB68D4D9-F3C8-4989-99C2-03CD3873E07A}" type="presParOf" srcId="{B835CA16-9149-46AA-83A5-2BEB7147428E}" destId="{B0CC1161-9F47-4647-8F3D-8DF18428E290}" srcOrd="2" destOrd="0" presId="urn:microsoft.com/office/officeart/2008/layout/LinedList"/>
    <dgm:cxn modelId="{3AB443CC-AE95-4060-BF50-6AEC584837C7}" type="presParOf" srcId="{F72C3DED-E034-44EF-A04B-0C24C8A88630}" destId="{9526AAB9-6A34-4F95-8F80-1D805A0162AA}" srcOrd="23" destOrd="0" presId="urn:microsoft.com/office/officeart/2008/layout/LinedList"/>
    <dgm:cxn modelId="{E98EBEF2-F612-4E4C-A005-CC29F6A61F97}" type="presParOf" srcId="{F72C3DED-E034-44EF-A04B-0C24C8A88630}" destId="{E671E645-9E06-44AC-85EA-732327D42B27}"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A6039-3D81-4E0B-8E21-E1FAA998D494}">
      <dsp:nvSpPr>
        <dsp:cNvPr id="0" name=""/>
        <dsp:cNvSpPr/>
      </dsp:nvSpPr>
      <dsp:spPr>
        <a:xfrm>
          <a:off x="0" y="0"/>
          <a:ext cx="1173221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714DD-4FC1-4F36-BA5B-3767763153FA}">
      <dsp:nvSpPr>
        <dsp:cNvPr id="0" name=""/>
        <dsp:cNvSpPr/>
      </dsp:nvSpPr>
      <dsp:spPr>
        <a:xfrm>
          <a:off x="0" y="0"/>
          <a:ext cx="5363731" cy="36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kern="1200" dirty="0">
              <a:latin typeface="Calibri" panose="020F0502020204030204" pitchFamily="34" charset="0"/>
              <a:cs typeface="Calibri" panose="020F0502020204030204" pitchFamily="34" charset="0"/>
            </a:rPr>
            <a:t>Key Techniques for Effective Data Cleansing</a:t>
          </a:r>
          <a:endParaRPr lang="en-US" sz="6000" b="0" kern="1200" dirty="0">
            <a:latin typeface="Calibri" panose="020F0502020204030204" pitchFamily="34" charset="0"/>
            <a:cs typeface="Calibri" panose="020F0502020204030204" pitchFamily="34" charset="0"/>
          </a:endParaRPr>
        </a:p>
      </dsp:txBody>
      <dsp:txXfrm>
        <a:off x="0" y="0"/>
        <a:ext cx="5363731" cy="3689600"/>
      </dsp:txXfrm>
    </dsp:sp>
    <dsp:sp modelId="{F1CEDF29-9CCA-4DCB-8A47-4C58C7C644F1}">
      <dsp:nvSpPr>
        <dsp:cNvPr id="0" name=""/>
        <dsp:cNvSpPr/>
      </dsp:nvSpPr>
      <dsp:spPr>
        <a:xfrm>
          <a:off x="5482829" y="2182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Identifying Duplicates</a:t>
          </a:r>
        </a:p>
      </dsp:txBody>
      <dsp:txXfrm>
        <a:off x="5482829" y="21821"/>
        <a:ext cx="6232798" cy="436428"/>
      </dsp:txXfrm>
    </dsp:sp>
    <dsp:sp modelId="{F5AA9CF2-EC2B-452A-B607-ED7A2C988333}">
      <dsp:nvSpPr>
        <dsp:cNvPr id="0" name=""/>
        <dsp:cNvSpPr/>
      </dsp:nvSpPr>
      <dsp:spPr>
        <a:xfrm>
          <a:off x="5363731" y="45824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05DB0A-63DA-453D-B5ED-C7636D567CA1}">
      <dsp:nvSpPr>
        <dsp:cNvPr id="0" name=""/>
        <dsp:cNvSpPr/>
      </dsp:nvSpPr>
      <dsp:spPr>
        <a:xfrm>
          <a:off x="5482829" y="48007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Handling NULL Values</a:t>
          </a:r>
        </a:p>
      </dsp:txBody>
      <dsp:txXfrm>
        <a:off x="5482829" y="480071"/>
        <a:ext cx="6232798" cy="436428"/>
      </dsp:txXfrm>
    </dsp:sp>
    <dsp:sp modelId="{ADD1983F-A67D-4AB1-AE2E-725E90A41D24}">
      <dsp:nvSpPr>
        <dsp:cNvPr id="0" name=""/>
        <dsp:cNvSpPr/>
      </dsp:nvSpPr>
      <dsp:spPr>
        <a:xfrm>
          <a:off x="5363731" y="91649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A7173C-CDB3-4254-8750-8B1A96D6A958}">
      <dsp:nvSpPr>
        <dsp:cNvPr id="0" name=""/>
        <dsp:cNvSpPr/>
      </dsp:nvSpPr>
      <dsp:spPr>
        <a:xfrm>
          <a:off x="5482829" y="93832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Standardizing Data</a:t>
          </a:r>
        </a:p>
      </dsp:txBody>
      <dsp:txXfrm>
        <a:off x="5482829" y="938321"/>
        <a:ext cx="6232798" cy="436428"/>
      </dsp:txXfrm>
    </dsp:sp>
    <dsp:sp modelId="{2ADC389D-A9F1-45FE-BABE-55D312903EDA}">
      <dsp:nvSpPr>
        <dsp:cNvPr id="0" name=""/>
        <dsp:cNvSpPr/>
      </dsp:nvSpPr>
      <dsp:spPr>
        <a:xfrm>
          <a:off x="5363731" y="137474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ED8423-B209-4A6E-9CFC-94D9F16016D8}">
      <dsp:nvSpPr>
        <dsp:cNvPr id="0" name=""/>
        <dsp:cNvSpPr/>
      </dsp:nvSpPr>
      <dsp:spPr>
        <a:xfrm>
          <a:off x="5482829" y="139657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Correcting Data Formats</a:t>
          </a:r>
        </a:p>
      </dsp:txBody>
      <dsp:txXfrm>
        <a:off x="5482829" y="1396571"/>
        <a:ext cx="6232798" cy="436428"/>
      </dsp:txXfrm>
    </dsp:sp>
    <dsp:sp modelId="{124CD6E2-B14C-4746-B60A-9E8AE75936C7}">
      <dsp:nvSpPr>
        <dsp:cNvPr id="0" name=""/>
        <dsp:cNvSpPr/>
      </dsp:nvSpPr>
      <dsp:spPr>
        <a:xfrm>
          <a:off x="5363731" y="183299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98C071-5A82-4CCE-A184-E554AC7E393A}">
      <dsp:nvSpPr>
        <dsp:cNvPr id="0" name=""/>
        <dsp:cNvSpPr/>
      </dsp:nvSpPr>
      <dsp:spPr>
        <a:xfrm>
          <a:off x="5482829" y="185482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Removing Unwanted Characters</a:t>
          </a:r>
        </a:p>
      </dsp:txBody>
      <dsp:txXfrm>
        <a:off x="5482829" y="1854821"/>
        <a:ext cx="6232798" cy="436428"/>
      </dsp:txXfrm>
    </dsp:sp>
    <dsp:sp modelId="{A3C7DA7B-19AE-486B-A881-053A4F2149A1}">
      <dsp:nvSpPr>
        <dsp:cNvPr id="0" name=""/>
        <dsp:cNvSpPr/>
      </dsp:nvSpPr>
      <dsp:spPr>
        <a:xfrm>
          <a:off x="5363731" y="229124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FC655D-D880-4CCA-A622-E22244BEDB0C}">
      <dsp:nvSpPr>
        <dsp:cNvPr id="0" name=""/>
        <dsp:cNvSpPr/>
      </dsp:nvSpPr>
      <dsp:spPr>
        <a:xfrm>
          <a:off x="5482829" y="231307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Outlier Detection</a:t>
          </a:r>
        </a:p>
      </dsp:txBody>
      <dsp:txXfrm>
        <a:off x="5482829" y="2313071"/>
        <a:ext cx="6232798" cy="436428"/>
      </dsp:txXfrm>
    </dsp:sp>
    <dsp:sp modelId="{5CF94814-F390-42B1-A422-176E155AA2A4}">
      <dsp:nvSpPr>
        <dsp:cNvPr id="0" name=""/>
        <dsp:cNvSpPr/>
      </dsp:nvSpPr>
      <dsp:spPr>
        <a:xfrm>
          <a:off x="5363731" y="274949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89C505-C822-4D02-8596-A20CD46884D6}">
      <dsp:nvSpPr>
        <dsp:cNvPr id="0" name=""/>
        <dsp:cNvSpPr/>
      </dsp:nvSpPr>
      <dsp:spPr>
        <a:xfrm>
          <a:off x="5482829" y="277132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Data Type Consistency</a:t>
          </a:r>
        </a:p>
      </dsp:txBody>
      <dsp:txXfrm>
        <a:off x="5482829" y="2771321"/>
        <a:ext cx="6232798" cy="436428"/>
      </dsp:txXfrm>
    </dsp:sp>
    <dsp:sp modelId="{3286F21C-F6ED-4B49-91AF-83421F7C7AFD}">
      <dsp:nvSpPr>
        <dsp:cNvPr id="0" name=""/>
        <dsp:cNvSpPr/>
      </dsp:nvSpPr>
      <dsp:spPr>
        <a:xfrm>
          <a:off x="5363731" y="320774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49B8E-7F0E-446D-9E86-FD2C65EDD815}">
      <dsp:nvSpPr>
        <dsp:cNvPr id="0" name=""/>
        <dsp:cNvSpPr/>
      </dsp:nvSpPr>
      <dsp:spPr>
        <a:xfrm>
          <a:off x="5482829" y="3229571"/>
          <a:ext cx="6232798" cy="436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Calibri" panose="020F0502020204030204" pitchFamily="34" charset="0"/>
              <a:cs typeface="Calibri" panose="020F0502020204030204" pitchFamily="34" charset="0"/>
            </a:rPr>
            <a:t>Checking Referential Integrity</a:t>
          </a:r>
        </a:p>
      </dsp:txBody>
      <dsp:txXfrm>
        <a:off x="5482829" y="3229571"/>
        <a:ext cx="6232798" cy="436428"/>
      </dsp:txXfrm>
    </dsp:sp>
    <dsp:sp modelId="{9526AAB9-6A34-4F95-8F80-1D805A0162AA}">
      <dsp:nvSpPr>
        <dsp:cNvPr id="0" name=""/>
        <dsp:cNvSpPr/>
      </dsp:nvSpPr>
      <dsp:spPr>
        <a:xfrm>
          <a:off x="5363731" y="3665999"/>
          <a:ext cx="63518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2AF8C-2ABE-4577-8E96-12BF225BBB1B}"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B457D-002C-4D93-99E7-010E981DA573}" type="slidenum">
              <a:rPr lang="en-US" smtClean="0"/>
              <a:t>‹#›</a:t>
            </a:fld>
            <a:endParaRPr lang="en-US"/>
          </a:p>
        </p:txBody>
      </p:sp>
    </p:spTree>
    <p:extLst>
      <p:ext uri="{BB962C8B-B14F-4D97-AF65-F5344CB8AC3E}">
        <p14:creationId xmlns:p14="http://schemas.microsoft.com/office/powerpoint/2010/main" val="20765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4783-CE04-ED6B-003F-A9AE0B96E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A7E7E-E687-ED76-E951-ED7EB2C83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EA7BA-62C8-01F8-3A4C-1A9C39605140}"/>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46620B79-5DDA-D3AE-4632-E86E8461A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9A66C-4AE7-B57E-812A-E9FA0E2E6575}"/>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269433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43CB-15AB-0892-F985-A96D573A9F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CCAF0-F894-C479-EFBD-6CB586D31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AB316-7FCF-1FE1-B0A1-625AEFA3E13B}"/>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D8499D1E-308B-D0BD-5AF3-58CD304B5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3A83-964C-753B-BFDF-F2804A46903E}"/>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84235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D6D11-FCAD-6E93-6CC8-0DAA9EDC50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93672-6AC7-D9BA-3850-C2E51CAAA7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88AB1-64DE-BCBD-86A4-F03C61A5E746}"/>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6A77ECCF-AF53-3CC5-7479-5FB1B44B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F142D-681B-929B-56C6-9AACF7526B22}"/>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382141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26A4-3611-E876-F230-6DE8A3C23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F334E-DF28-4507-9A40-4FEDE7072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079F7-8F42-84CE-E5B2-7CDEE0D7EBE3}"/>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2EBC2C76-CE14-C591-401B-874788EB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8ECD7-7F4D-D62B-585C-B7ECCB3D1EB5}"/>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22577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96E0-F762-323A-6DA9-B0C7C6C5D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99110-BACC-1E52-CD2C-EE8414969D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AE4C7-D941-55A1-0F79-2BD8872021D1}"/>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CEDC5FFF-DBFB-A4E6-6ED2-73D3E2C5D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7F91-0453-1D17-865F-FB285D45A3CC}"/>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154344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69BD-14A5-605B-2AC1-3CACB4884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E829F-D3CC-1309-A349-A36403F7F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F0CF4-2EE1-8C9E-47DF-BF7F837C4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BF714-0FD9-1442-8AEE-83E46BFA845E}"/>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6" name="Footer Placeholder 5">
            <a:extLst>
              <a:ext uri="{FF2B5EF4-FFF2-40B4-BE49-F238E27FC236}">
                <a16:creationId xmlns:a16="http://schemas.microsoft.com/office/drawing/2014/main" id="{35F91957-9951-3246-26FD-558B405E9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A53D9-26D6-E201-B83C-FA4ACD296446}"/>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353070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161-BF6E-CCF6-16B6-E26BB50DC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84FCDF-A4CA-6470-2509-3E1F1850F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B0E4D-7A2F-A3D6-8904-AB64F070E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CAF75-1611-89A6-26C1-7D96949A7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2CD2EA-1517-A306-2D2D-17CB713DD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4AB89D-564E-E089-0ECA-C0FC61589ABE}"/>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8" name="Footer Placeholder 7">
            <a:extLst>
              <a:ext uri="{FF2B5EF4-FFF2-40B4-BE49-F238E27FC236}">
                <a16:creationId xmlns:a16="http://schemas.microsoft.com/office/drawing/2014/main" id="{5AE4422B-4930-3E4D-9224-410D793DC6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D45C9-024A-67CD-5400-DD4C6582087D}"/>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281134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1DCB-6EE7-43F6-7A65-E428378C26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9E104-BAA8-21D3-6F04-5662596DE32A}"/>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4" name="Footer Placeholder 3">
            <a:extLst>
              <a:ext uri="{FF2B5EF4-FFF2-40B4-BE49-F238E27FC236}">
                <a16:creationId xmlns:a16="http://schemas.microsoft.com/office/drawing/2014/main" id="{A5F094B7-6D21-B561-FA1C-59540C549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C10B7-D7B9-0422-5564-B08C70C5854E}"/>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310561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EF76A-834F-3792-9412-0ED78F7AA6F5}"/>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3" name="Footer Placeholder 2">
            <a:extLst>
              <a:ext uri="{FF2B5EF4-FFF2-40B4-BE49-F238E27FC236}">
                <a16:creationId xmlns:a16="http://schemas.microsoft.com/office/drawing/2014/main" id="{B196CC78-3E0A-C154-1CCF-84DEA01B4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82141-44E8-6845-05AB-685CE2F7B97E}"/>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15926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065F-A505-0BE1-CD78-CF7E0C6EE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0B1A05-9247-65E4-D45A-C68DF99E5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0812F-5448-4CFC-E241-07191A012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44EC1-A6C2-6E6B-38AE-266DA7344DCC}"/>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6" name="Footer Placeholder 5">
            <a:extLst>
              <a:ext uri="{FF2B5EF4-FFF2-40B4-BE49-F238E27FC236}">
                <a16:creationId xmlns:a16="http://schemas.microsoft.com/office/drawing/2014/main" id="{7071A93B-7A81-2260-FEC8-F9741F4FB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4CEF7-825D-A568-304F-1F12276BDB2C}"/>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415632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6D51-BFD3-6402-01C5-7D534F448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FA08F-D914-206E-1795-00A0DF572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C9367-8AF8-2C36-368D-9DA2B30E2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11145-8CB9-D92A-8BF8-33C4C369AC67}"/>
              </a:ext>
            </a:extLst>
          </p:cNvPr>
          <p:cNvSpPr>
            <a:spLocks noGrp="1"/>
          </p:cNvSpPr>
          <p:nvPr>
            <p:ph type="dt" sz="half" idx="10"/>
          </p:nvPr>
        </p:nvSpPr>
        <p:spPr/>
        <p:txBody>
          <a:bodyPr/>
          <a:lstStyle/>
          <a:p>
            <a:fld id="{5E6B1AA5-8433-4923-BD28-E9408E1A0E8C}" type="datetimeFigureOut">
              <a:rPr lang="en-US" smtClean="0"/>
              <a:t>11/4/2024</a:t>
            </a:fld>
            <a:endParaRPr lang="en-US"/>
          </a:p>
        </p:txBody>
      </p:sp>
      <p:sp>
        <p:nvSpPr>
          <p:cNvPr id="6" name="Footer Placeholder 5">
            <a:extLst>
              <a:ext uri="{FF2B5EF4-FFF2-40B4-BE49-F238E27FC236}">
                <a16:creationId xmlns:a16="http://schemas.microsoft.com/office/drawing/2014/main" id="{A4E12A8F-DE4D-E5F8-A890-C4068A955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18011-CBA6-4021-D096-A5ED6D690244}"/>
              </a:ext>
            </a:extLst>
          </p:cNvPr>
          <p:cNvSpPr>
            <a:spLocks noGrp="1"/>
          </p:cNvSpPr>
          <p:nvPr>
            <p:ph type="sldNum" sz="quarter" idx="12"/>
          </p:nvPr>
        </p:nvSpPr>
        <p:spPr/>
        <p:txBody>
          <a:bodyPr/>
          <a:lstStyle/>
          <a:p>
            <a:fld id="{7AD573A2-BDB0-45CA-8468-CBBB1959F87F}" type="slidenum">
              <a:rPr lang="en-US" smtClean="0"/>
              <a:t>‹#›</a:t>
            </a:fld>
            <a:endParaRPr lang="en-US"/>
          </a:p>
        </p:txBody>
      </p:sp>
    </p:spTree>
    <p:extLst>
      <p:ext uri="{BB962C8B-B14F-4D97-AF65-F5344CB8AC3E}">
        <p14:creationId xmlns:p14="http://schemas.microsoft.com/office/powerpoint/2010/main" val="376742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6DCCE-3985-CF0A-57E0-469F44442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2D8041-24B1-5B06-B07E-9B59A08EC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7307F-1215-CE7C-BC24-1A39EE858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6B1AA5-8433-4923-BD28-E9408E1A0E8C}" type="datetimeFigureOut">
              <a:rPr lang="en-US" smtClean="0"/>
              <a:t>11/4/2024</a:t>
            </a:fld>
            <a:endParaRPr lang="en-US"/>
          </a:p>
        </p:txBody>
      </p:sp>
      <p:sp>
        <p:nvSpPr>
          <p:cNvPr id="5" name="Footer Placeholder 4">
            <a:extLst>
              <a:ext uri="{FF2B5EF4-FFF2-40B4-BE49-F238E27FC236}">
                <a16:creationId xmlns:a16="http://schemas.microsoft.com/office/drawing/2014/main" id="{C474ABCA-6A8D-D89C-C42D-E4BE7863B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FE9410-87EC-0287-893C-811BADBAE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D573A2-BDB0-45CA-8468-CBBB1959F87F}" type="slidenum">
              <a:rPr lang="en-US" smtClean="0"/>
              <a:t>‹#›</a:t>
            </a:fld>
            <a:endParaRPr lang="en-US"/>
          </a:p>
        </p:txBody>
      </p:sp>
    </p:spTree>
    <p:extLst>
      <p:ext uri="{BB962C8B-B14F-4D97-AF65-F5344CB8AC3E}">
        <p14:creationId xmlns:p14="http://schemas.microsoft.com/office/powerpoint/2010/main" val="2172021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linkedin.com/in/surjya-sabat/"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inkedin.com/in/surjya-sabat/" TargetMode="External"/><Relationship Id="rId1" Type="http://schemas.openxmlformats.org/officeDocument/2006/relationships/slideLayout" Target="../slideLayouts/slideLayout6.xml"/><Relationship Id="rId4" Type="http://schemas.openxmlformats.org/officeDocument/2006/relationships/hyperlink" Target="https://www.linkedin.com/in/surjya-sabat/overlay/about-this-profil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kedin.com/in/surjya-saba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36F33C-2053-C853-4A70-15F5F554CF84}"/>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0BEE5D7-E1B4-0A0C-DC33-5A85A541D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E95F930-3C73-DF3F-9E02-FC7CECAA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579939-B254-F078-59F2-E0708DB91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F66BA35-080E-D7D8-1F94-22E040C19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3A310-4481-0D7E-B945-98679ABB099C}"/>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rPr>
              <a:t>Data Cleansing with SQL</a:t>
            </a:r>
          </a:p>
        </p:txBody>
      </p:sp>
      <p:graphicFrame>
        <p:nvGraphicFramePr>
          <p:cNvPr id="9" name="Diagram 8">
            <a:extLst>
              <a:ext uri="{FF2B5EF4-FFF2-40B4-BE49-F238E27FC236}">
                <a16:creationId xmlns:a16="http://schemas.microsoft.com/office/drawing/2014/main" id="{6AEDCDA2-3581-EAFF-E4A3-C0B39450BE97}"/>
              </a:ext>
            </a:extLst>
          </p:cNvPr>
          <p:cNvGraphicFramePr/>
          <p:nvPr>
            <p:extLst>
              <p:ext uri="{D42A27DB-BD31-4B8C-83A1-F6EECF244321}">
                <p14:modId xmlns:p14="http://schemas.microsoft.com/office/powerpoint/2010/main" val="1177073129"/>
              </p:ext>
            </p:extLst>
          </p:nvPr>
        </p:nvGraphicFramePr>
        <p:xfrm>
          <a:off x="229889" y="1959467"/>
          <a:ext cx="11732218" cy="3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0D2493BA-18F6-85CD-996D-A5CA4668D595}"/>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7"/>
              </a:rPr>
              <a:t>@Surjya Sabat</a:t>
            </a:r>
            <a:endParaRPr lang="en-US" dirty="0"/>
          </a:p>
        </p:txBody>
      </p:sp>
    </p:spTree>
    <p:extLst>
      <p:ext uri="{BB962C8B-B14F-4D97-AF65-F5344CB8AC3E}">
        <p14:creationId xmlns:p14="http://schemas.microsoft.com/office/powerpoint/2010/main" val="380292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D03233F-07A1-3BA6-8D15-2E6C428FAD56}"/>
              </a:ext>
            </a:extLst>
          </p:cNvPr>
          <p:cNvSpPr txBox="1"/>
          <p:nvPr/>
        </p:nvSpPr>
        <p:spPr>
          <a:xfrm>
            <a:off x="304581" y="1793465"/>
            <a:ext cx="11582833" cy="1104717"/>
          </a:xfrm>
          <a:prstGeom prst="rect">
            <a:avLst/>
          </a:prstGeom>
        </p:spPr>
        <p:txBody>
          <a:bodyPr vert="horz" lIns="91440" tIns="45720" rIns="91440" bIns="45720" rtlCol="0" anchor="ctr">
            <a:normAutofit/>
          </a:bodyPr>
          <a:lstStyle/>
          <a:p>
            <a:pPr>
              <a:lnSpc>
                <a:spcPct val="90000"/>
              </a:lnSpc>
              <a:spcAft>
                <a:spcPts val="600"/>
              </a:spcAft>
            </a:pPr>
            <a:r>
              <a:rPr lang="en-US" sz="2000" dirty="0"/>
              <a:t>	Data cleansing with SQL ensures data accuracy and consistency by handling duplicates, NULLs, format corrections, and more. It automates detection and correction processes, enhancing data integrity for better analysis and decision-making. A vital tool for data quality.</a:t>
            </a:r>
          </a:p>
        </p:txBody>
      </p:sp>
      <p:sp>
        <p:nvSpPr>
          <p:cNvPr id="10" name="TextBox 9">
            <a:extLst>
              <a:ext uri="{FF2B5EF4-FFF2-40B4-BE49-F238E27FC236}">
                <a16:creationId xmlns:a16="http://schemas.microsoft.com/office/drawing/2014/main" id="{0D7F9A0A-3D63-D27A-CC03-2D62B48F8D8F}"/>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pic>
        <p:nvPicPr>
          <p:cNvPr id="14" name="Picture 13" descr="A person in a blue shirt&#10;&#10;Description automatically generated">
            <a:extLst>
              <a:ext uri="{FF2B5EF4-FFF2-40B4-BE49-F238E27FC236}">
                <a16:creationId xmlns:a16="http://schemas.microsoft.com/office/drawing/2014/main" id="{1CD3E18C-4057-5532-281A-669AAFD70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856" y="3127653"/>
            <a:ext cx="1444289" cy="12313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a:extLst>
              <a:ext uri="{FF2B5EF4-FFF2-40B4-BE49-F238E27FC236}">
                <a16:creationId xmlns:a16="http://schemas.microsoft.com/office/drawing/2014/main" id="{193E08E3-C3D4-5AEC-07F8-EE554B4CD9AF}"/>
              </a:ext>
            </a:extLst>
          </p:cNvPr>
          <p:cNvSpPr txBox="1"/>
          <p:nvPr/>
        </p:nvSpPr>
        <p:spPr>
          <a:xfrm>
            <a:off x="1754538" y="4554925"/>
            <a:ext cx="8682925" cy="646331"/>
          </a:xfrm>
          <a:prstGeom prst="rect">
            <a:avLst/>
          </a:prstGeom>
          <a:noFill/>
        </p:spPr>
        <p:txBody>
          <a:bodyPr wrap="square">
            <a:spAutoFit/>
          </a:bodyPr>
          <a:lstStyle/>
          <a:p>
            <a:pPr algn="ctr" fontAlgn="ctr"/>
            <a:r>
              <a:rPr lang="en-US" b="1" i="0" dirty="0">
                <a:effectLst/>
                <a:latin typeface="var(--artdeco-reset-typography-font-family-sans)"/>
                <a:hlinkClick r:id="rId4"/>
              </a:rPr>
              <a:t>Surjya Sabat</a:t>
            </a:r>
          </a:p>
          <a:p>
            <a:pPr algn="ctr" fontAlgn="auto"/>
            <a:r>
              <a:rPr lang="en-US" b="0" i="0" dirty="0">
                <a:effectLst/>
                <a:latin typeface="-apple-system"/>
              </a:rPr>
              <a:t>SQL | Python | Power BI | MSBI | VBA | Process Improvement</a:t>
            </a:r>
          </a:p>
        </p:txBody>
      </p:sp>
    </p:spTree>
    <p:extLst>
      <p:ext uri="{BB962C8B-B14F-4D97-AF65-F5344CB8AC3E}">
        <p14:creationId xmlns:p14="http://schemas.microsoft.com/office/powerpoint/2010/main" val="408032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7B89D0-7F23-1C8A-A5B6-7DD5DA100735}"/>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8A78CD7-20BC-B979-FF1A-2D2718E7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A954165-1CD2-E2C0-999C-E69433B7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495272-5A17-A1F3-E4DE-CA00FB8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A6FA874-EBB4-51FB-2E32-E10DD547D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56214-1769-D16A-6AD5-3DB8ED0F59B0}"/>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rPr>
              <a:t>Identifying Duplicates</a:t>
            </a:r>
          </a:p>
        </p:txBody>
      </p:sp>
      <p:sp>
        <p:nvSpPr>
          <p:cNvPr id="5" name="Content Placeholder 2">
            <a:extLst>
              <a:ext uri="{FF2B5EF4-FFF2-40B4-BE49-F238E27FC236}">
                <a16:creationId xmlns:a16="http://schemas.microsoft.com/office/drawing/2014/main" id="{27C01064-4063-D05C-6417-C1EE844EF2B0}"/>
              </a:ext>
            </a:extLst>
          </p:cNvPr>
          <p:cNvSpPr txBox="1">
            <a:spLocks/>
          </p:cNvSpPr>
          <p:nvPr/>
        </p:nvSpPr>
        <p:spPr>
          <a:xfrm>
            <a:off x="541862" y="1822347"/>
            <a:ext cx="4231616" cy="33850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Using GROUP BY and HAVING</a:t>
            </a:r>
          </a:p>
          <a:p>
            <a:pPr algn="l"/>
            <a:r>
              <a:rPr lang="en-US"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SELECT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COUNT(*) </a:t>
            </a:r>
          </a:p>
          <a:p>
            <a:pPr algn="l"/>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GROUP BY </a:t>
            </a:r>
            <a:r>
              <a:rPr lang="en-US" dirty="0" err="1">
                <a:latin typeface="Calibri" panose="020F0502020204030204" pitchFamily="34" charset="0"/>
                <a:cs typeface="Calibri" panose="020F0502020204030204" pitchFamily="34" charset="0"/>
              </a:rPr>
              <a:t>column_name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HAVING COUNT(*) &gt; 1</a:t>
            </a:r>
          </a:p>
        </p:txBody>
      </p:sp>
      <p:sp>
        <p:nvSpPr>
          <p:cNvPr id="6" name="TextBox 5">
            <a:extLst>
              <a:ext uri="{FF2B5EF4-FFF2-40B4-BE49-F238E27FC236}">
                <a16:creationId xmlns:a16="http://schemas.microsoft.com/office/drawing/2014/main" id="{C69FE39C-5E12-78A2-475E-55958893B892}"/>
              </a:ext>
            </a:extLst>
          </p:cNvPr>
          <p:cNvSpPr txBox="1"/>
          <p:nvPr/>
        </p:nvSpPr>
        <p:spPr>
          <a:xfrm>
            <a:off x="6095998" y="1824505"/>
            <a:ext cx="4231658" cy="2677656"/>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Removing Duplicates</a:t>
            </a:r>
          </a:p>
          <a:p>
            <a:pPr marL="0" indent="0">
              <a:buNone/>
            </a:pPr>
            <a:r>
              <a:rPr lang="en-US" sz="2400" b="1" u="sng" dirty="0">
                <a:latin typeface="Calibri" panose="020F0502020204030204" pitchFamily="34" charset="0"/>
                <a:cs typeface="Calibri" panose="020F0502020204030204" pitchFamily="34" charset="0"/>
              </a:rPr>
              <a:t>Syntex</a:t>
            </a:r>
          </a:p>
          <a:p>
            <a:r>
              <a:rPr lang="en-US" sz="2400" dirty="0">
                <a:latin typeface="Calibri" panose="020F0502020204030204" pitchFamily="34" charset="0"/>
                <a:cs typeface="Calibri" panose="020F0502020204030204" pitchFamily="34" charset="0"/>
              </a:rPr>
              <a:t>DELETE FROM </a:t>
            </a:r>
            <a:r>
              <a:rPr lang="en-US" sz="2400" dirty="0" err="1">
                <a:latin typeface="Calibri" panose="020F0502020204030204" pitchFamily="34" charset="0"/>
                <a:cs typeface="Calibri" panose="020F0502020204030204" pitchFamily="34" charset="0"/>
              </a:rPr>
              <a:t>table_name</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WHERE id NOT IN (</a:t>
            </a:r>
          </a:p>
          <a:p>
            <a:r>
              <a:rPr lang="en-US" sz="2400" dirty="0">
                <a:latin typeface="Calibri" panose="020F0502020204030204" pitchFamily="34" charset="0"/>
                <a:cs typeface="Calibri" panose="020F0502020204030204" pitchFamily="34" charset="0"/>
              </a:rPr>
              <a:t>SELECT MIN(id)</a:t>
            </a:r>
          </a:p>
          <a:p>
            <a:r>
              <a:rPr lang="en-US" sz="2400" dirty="0">
                <a:latin typeface="Calibri" panose="020F0502020204030204" pitchFamily="34" charset="0"/>
                <a:cs typeface="Calibri" panose="020F0502020204030204" pitchFamily="34" charset="0"/>
              </a:rPr>
              <a:t>FROM </a:t>
            </a:r>
            <a:r>
              <a:rPr lang="en-US" sz="2400" dirty="0" err="1">
                <a:latin typeface="Calibri" panose="020F0502020204030204" pitchFamily="34" charset="0"/>
                <a:cs typeface="Calibri" panose="020F0502020204030204" pitchFamily="34" charset="0"/>
              </a:rPr>
              <a:t>table_name</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GROUP BY </a:t>
            </a:r>
            <a:r>
              <a:rPr lang="en-US" sz="2400" dirty="0" err="1">
                <a:latin typeface="Calibri" panose="020F0502020204030204" pitchFamily="34" charset="0"/>
                <a:cs typeface="Calibri" panose="020F0502020204030204" pitchFamily="34" charset="0"/>
              </a:rPr>
              <a:t>column_name</a:t>
            </a:r>
            <a:r>
              <a:rPr lang="en-US" sz="2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51404867-F3AC-2B00-0ADF-50E7CE582681}"/>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361123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92211A-1BC2-16CB-C7AE-BE9C92C21874}"/>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702629C-CD1D-695D-C99B-D5D360E4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29206F4-810A-0AF2-CF44-EA4C1D7E4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6DFF53A-AFAC-941B-FE6F-A597D921C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2C8F809-F297-EECE-02D6-6D7C16C51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AFE85-53B1-C1E5-DDAD-64AB36FF1E30}"/>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rPr>
              <a:t>Handling NULL Values</a:t>
            </a:r>
          </a:p>
        </p:txBody>
      </p:sp>
      <p:sp>
        <p:nvSpPr>
          <p:cNvPr id="5" name="Content Placeholder 2">
            <a:extLst>
              <a:ext uri="{FF2B5EF4-FFF2-40B4-BE49-F238E27FC236}">
                <a16:creationId xmlns:a16="http://schemas.microsoft.com/office/drawing/2014/main" id="{A77DC6B4-E530-8FD5-349E-6D6C6494694F}"/>
              </a:ext>
            </a:extLst>
          </p:cNvPr>
          <p:cNvSpPr txBox="1">
            <a:spLocks/>
          </p:cNvSpPr>
          <p:nvPr/>
        </p:nvSpPr>
        <p:spPr>
          <a:xfrm>
            <a:off x="699713" y="2449381"/>
            <a:ext cx="4231616" cy="19592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buNone/>
            </a:pPr>
            <a:r>
              <a:rPr lang="en-US" sz="2400" b="1" dirty="0">
                <a:latin typeface="+mj-lt"/>
              </a:rPr>
              <a:t>Finding NULL Values</a:t>
            </a:r>
          </a:p>
          <a:p>
            <a:pPr marL="0" indent="0" algn="l">
              <a:buNone/>
            </a:pPr>
            <a:r>
              <a:rPr lang="en-US" sz="2400" b="1" u="sng" dirty="0">
                <a:latin typeface="+mj-lt"/>
              </a:rPr>
              <a:t>Syntex</a:t>
            </a:r>
          </a:p>
          <a:p>
            <a:pPr marL="0" indent="0" algn="l">
              <a:buNone/>
            </a:pPr>
            <a:r>
              <a:rPr lang="en-US" sz="2400" dirty="0">
                <a:latin typeface="+mj-lt"/>
              </a:rPr>
              <a:t>SELECT * FROM </a:t>
            </a:r>
            <a:r>
              <a:rPr lang="en-US" sz="2400" dirty="0" err="1">
                <a:latin typeface="+mj-lt"/>
              </a:rPr>
              <a:t>table_name</a:t>
            </a:r>
            <a:endParaRPr lang="en-US" sz="2400" dirty="0">
              <a:latin typeface="+mj-lt"/>
            </a:endParaRPr>
          </a:p>
          <a:p>
            <a:pPr marL="0" indent="0" algn="l">
              <a:buNone/>
            </a:pPr>
            <a:r>
              <a:rPr lang="en-US" sz="2400" dirty="0">
                <a:latin typeface="+mj-lt"/>
              </a:rPr>
              <a:t>WHERE </a:t>
            </a:r>
            <a:r>
              <a:rPr lang="en-US" sz="2400" dirty="0" err="1">
                <a:latin typeface="+mj-lt"/>
              </a:rPr>
              <a:t>column_name</a:t>
            </a:r>
            <a:r>
              <a:rPr lang="en-US" sz="2400" dirty="0">
                <a:latin typeface="+mj-lt"/>
              </a:rPr>
              <a:t> IS NULL;</a:t>
            </a:r>
          </a:p>
        </p:txBody>
      </p:sp>
      <p:sp>
        <p:nvSpPr>
          <p:cNvPr id="6" name="TextBox 5">
            <a:extLst>
              <a:ext uri="{FF2B5EF4-FFF2-40B4-BE49-F238E27FC236}">
                <a16:creationId xmlns:a16="http://schemas.microsoft.com/office/drawing/2014/main" id="{CFFA73CA-26F8-23D1-AB6B-855E2EF6E3E0}"/>
              </a:ext>
            </a:extLst>
          </p:cNvPr>
          <p:cNvSpPr txBox="1"/>
          <p:nvPr/>
        </p:nvSpPr>
        <p:spPr>
          <a:xfrm>
            <a:off x="6253849" y="2274838"/>
            <a:ext cx="4231658" cy="2308324"/>
          </a:xfrm>
          <a:prstGeom prst="rect">
            <a:avLst/>
          </a:prstGeom>
          <a:noFill/>
        </p:spPr>
        <p:txBody>
          <a:bodyPr wrap="square">
            <a:spAutoFit/>
          </a:bodyPr>
          <a:lstStyle/>
          <a:p>
            <a:pPr marL="0" indent="0">
              <a:buNone/>
            </a:pPr>
            <a:r>
              <a:rPr lang="en-US" sz="2400" b="1" dirty="0">
                <a:latin typeface="+mj-lt"/>
              </a:rPr>
              <a:t>Replacing NULLs</a:t>
            </a:r>
          </a:p>
          <a:p>
            <a:pPr marL="0" indent="0">
              <a:buNone/>
            </a:pPr>
            <a:r>
              <a:rPr lang="en-US" sz="2400" b="1" u="sng" dirty="0">
                <a:latin typeface="+mj-lt"/>
              </a:rPr>
              <a:t>Syntex</a:t>
            </a:r>
          </a:p>
          <a:p>
            <a:pPr marL="0" indent="0">
              <a:buNone/>
            </a:pPr>
            <a:r>
              <a:rPr lang="en-US" sz="2400" dirty="0">
                <a:latin typeface="+mj-lt"/>
              </a:rPr>
              <a:t>UPDATE </a:t>
            </a:r>
            <a:r>
              <a:rPr lang="en-US" sz="2400" dirty="0" err="1">
                <a:latin typeface="+mj-lt"/>
              </a:rPr>
              <a:t>table_name</a:t>
            </a:r>
            <a:endParaRPr lang="en-US" sz="2400" dirty="0">
              <a:latin typeface="+mj-lt"/>
            </a:endParaRPr>
          </a:p>
          <a:p>
            <a:pPr marL="0" indent="0">
              <a:buNone/>
            </a:pPr>
            <a:r>
              <a:rPr lang="en-US" sz="2400" dirty="0">
                <a:latin typeface="+mj-lt"/>
              </a:rPr>
              <a:t>SET </a:t>
            </a:r>
            <a:r>
              <a:rPr lang="en-US" sz="2400" dirty="0" err="1">
                <a:latin typeface="+mj-lt"/>
              </a:rPr>
              <a:t>column_name</a:t>
            </a:r>
            <a:r>
              <a:rPr lang="en-US" sz="2400" dirty="0">
                <a:latin typeface="+mj-lt"/>
              </a:rPr>
              <a:t> = '</a:t>
            </a:r>
            <a:r>
              <a:rPr lang="en-US" sz="2400" dirty="0" err="1">
                <a:latin typeface="+mj-lt"/>
              </a:rPr>
              <a:t>default_value</a:t>
            </a:r>
            <a:r>
              <a:rPr lang="en-US" sz="2400" dirty="0">
                <a:latin typeface="+mj-lt"/>
              </a:rPr>
              <a:t>'</a:t>
            </a:r>
          </a:p>
          <a:p>
            <a:pPr marL="0" indent="0">
              <a:buNone/>
            </a:pPr>
            <a:r>
              <a:rPr lang="en-US" sz="2400" dirty="0">
                <a:latin typeface="+mj-lt"/>
              </a:rPr>
              <a:t>WHERE </a:t>
            </a:r>
            <a:r>
              <a:rPr lang="en-US" sz="2400" dirty="0" err="1">
                <a:latin typeface="+mj-lt"/>
              </a:rPr>
              <a:t>column_name</a:t>
            </a:r>
            <a:r>
              <a:rPr lang="en-US" sz="2400" dirty="0">
                <a:latin typeface="+mj-lt"/>
              </a:rPr>
              <a:t> IS NULL;</a:t>
            </a:r>
          </a:p>
        </p:txBody>
      </p:sp>
      <p:sp>
        <p:nvSpPr>
          <p:cNvPr id="3" name="TextBox 2">
            <a:extLst>
              <a:ext uri="{FF2B5EF4-FFF2-40B4-BE49-F238E27FC236}">
                <a16:creationId xmlns:a16="http://schemas.microsoft.com/office/drawing/2014/main" id="{0C6326FC-E1A5-2072-D71D-FACEB31EB9E8}"/>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351787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EDB1BE-8C79-02B6-4C1F-7D025BCD2B44}"/>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9097D62-07EB-CAF4-2148-2C28A69C8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952184-52BF-AF61-DC69-C74317DA4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69D1C6F-CCBD-8EBF-4996-EE306E13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16683C4-A870-E6F6-FA2F-EDBBFDFD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41FBD-F5B4-5D68-17A2-C1051B26F929}"/>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Standardizing Data</a:t>
            </a:r>
          </a:p>
        </p:txBody>
      </p:sp>
      <p:sp>
        <p:nvSpPr>
          <p:cNvPr id="5" name="Content Placeholder 2">
            <a:extLst>
              <a:ext uri="{FF2B5EF4-FFF2-40B4-BE49-F238E27FC236}">
                <a16:creationId xmlns:a16="http://schemas.microsoft.com/office/drawing/2014/main" id="{37E34A9D-B841-3037-6FA9-943AC47D5D8D}"/>
              </a:ext>
            </a:extLst>
          </p:cNvPr>
          <p:cNvSpPr txBox="1">
            <a:spLocks/>
          </p:cNvSpPr>
          <p:nvPr/>
        </p:nvSpPr>
        <p:spPr>
          <a:xfrm>
            <a:off x="541861" y="2371889"/>
            <a:ext cx="5554137" cy="21142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a:buNone/>
            </a:pPr>
            <a:r>
              <a:rPr lang="en-US" b="1" dirty="0">
                <a:latin typeface="Calibri" panose="020F0502020204030204" pitchFamily="34" charset="0"/>
                <a:cs typeface="Calibri" panose="020F0502020204030204" pitchFamily="34" charset="0"/>
              </a:rPr>
              <a:t>Trimming Whitespace</a:t>
            </a:r>
          </a:p>
          <a:p>
            <a:pPr marL="0" indent="0" algn="l">
              <a:buNone/>
            </a:pPr>
            <a:r>
              <a:rPr lang="en-US" b="1" u="sng" dirty="0">
                <a:latin typeface="Calibri" panose="020F0502020204030204" pitchFamily="34" charset="0"/>
                <a:cs typeface="Calibri" panose="020F0502020204030204" pitchFamily="34" charset="0"/>
              </a:rPr>
              <a:t>Syntex</a:t>
            </a:r>
          </a:p>
          <a:p>
            <a:pPr marL="0" indent="0" algn="l">
              <a:buNone/>
            </a:pPr>
            <a:r>
              <a:rPr lang="en-US" dirty="0">
                <a:latin typeface="Calibri" panose="020F0502020204030204" pitchFamily="34" charset="0"/>
                <a:cs typeface="Calibri" panose="020F0502020204030204" pitchFamily="34" charset="0"/>
              </a:rPr>
              <a:t>UPDATE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marL="0" indent="0" algn="l">
              <a:buNone/>
            </a:pPr>
            <a:r>
              <a:rPr lang="en-US" dirty="0">
                <a:latin typeface="Calibri" panose="020F0502020204030204" pitchFamily="34" charset="0"/>
                <a:cs typeface="Calibri" panose="020F0502020204030204" pitchFamily="34" charset="0"/>
              </a:rPr>
              <a:t>SET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 TRIM(</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9C784CF0-4565-7C86-AA11-0A8045DC38F4}"/>
              </a:ext>
            </a:extLst>
          </p:cNvPr>
          <p:cNvSpPr txBox="1"/>
          <p:nvPr/>
        </p:nvSpPr>
        <p:spPr>
          <a:xfrm>
            <a:off x="6981676" y="2459504"/>
            <a:ext cx="4231658" cy="1938992"/>
          </a:xfrm>
          <a:prstGeom prst="rect">
            <a:avLst/>
          </a:prstGeom>
          <a:noFill/>
        </p:spPr>
        <p:txBody>
          <a:bodyPr wrap="square">
            <a:spAutoFit/>
          </a:bodyPr>
          <a:lstStyle/>
          <a:p>
            <a:pPr marL="0" indent="0">
              <a:buNone/>
            </a:pPr>
            <a:r>
              <a:rPr lang="en-US" sz="2400" b="1" dirty="0">
                <a:latin typeface="Calibri" panose="020F0502020204030204" pitchFamily="34" charset="0"/>
                <a:cs typeface="Calibri" panose="020F0502020204030204" pitchFamily="34" charset="0"/>
              </a:rPr>
              <a:t>Converting Case</a:t>
            </a:r>
          </a:p>
          <a:p>
            <a:pPr marL="0" indent="0">
              <a:buNone/>
            </a:pPr>
            <a:r>
              <a:rPr lang="en-US" sz="2400" b="1" u="sng" dirty="0">
                <a:latin typeface="Calibri" panose="020F0502020204030204" pitchFamily="34" charset="0"/>
                <a:cs typeface="Calibri" panose="020F0502020204030204" pitchFamily="34" charset="0"/>
              </a:rPr>
              <a:t>Syntex</a:t>
            </a:r>
          </a:p>
          <a:p>
            <a:pPr marL="0" indent="0">
              <a:buNone/>
            </a:pPr>
            <a:r>
              <a:rPr lang="en-US" sz="2400" dirty="0">
                <a:latin typeface="Calibri" panose="020F0502020204030204" pitchFamily="34" charset="0"/>
                <a:cs typeface="Calibri" panose="020F0502020204030204" pitchFamily="34" charset="0"/>
              </a:rPr>
              <a:t>UPDATE </a:t>
            </a:r>
            <a:r>
              <a:rPr lang="en-US" sz="2400" dirty="0" err="1">
                <a:latin typeface="Calibri" panose="020F0502020204030204" pitchFamily="34" charset="0"/>
                <a:cs typeface="Calibri" panose="020F0502020204030204" pitchFamily="34" charset="0"/>
              </a:rPr>
              <a:t>table_name</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SET </a:t>
            </a:r>
            <a:r>
              <a:rPr lang="en-US" sz="2400" dirty="0" err="1">
                <a:latin typeface="Calibri" panose="020F0502020204030204" pitchFamily="34" charset="0"/>
                <a:cs typeface="Calibri" panose="020F0502020204030204" pitchFamily="34" charset="0"/>
              </a:rPr>
              <a:t>column_name</a:t>
            </a:r>
            <a:r>
              <a:rPr lang="en-US" sz="2400" dirty="0">
                <a:latin typeface="Calibri" panose="020F0502020204030204" pitchFamily="34" charset="0"/>
                <a:cs typeface="Calibri" panose="020F0502020204030204" pitchFamily="34" charset="0"/>
              </a:rPr>
              <a:t> = UPPER(</a:t>
            </a:r>
            <a:r>
              <a:rPr lang="en-US" sz="2400" dirty="0" err="1">
                <a:latin typeface="Calibri" panose="020F0502020204030204" pitchFamily="34" charset="0"/>
                <a:cs typeface="Calibri" panose="020F0502020204030204" pitchFamily="34" charset="0"/>
              </a:rPr>
              <a:t>column_name</a:t>
            </a:r>
            <a:r>
              <a:rPr lang="en-US" sz="2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51FC3889-7B32-CABA-F169-523AD5290143}"/>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21489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04CDAF-4565-D166-94C2-C1CA793A7F20}"/>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0873C1E-9CCB-C62E-0DA5-ED8B28B70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52A93E1-26AD-630C-0DF6-45460423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8F26703-0762-5054-9605-0A23AA2F7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CBA9E7E-A53E-7AE9-6C8B-276D4E95C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C9F-516B-0430-83A4-A9B2A6BEC150}"/>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Correcting Data Formats</a:t>
            </a:r>
          </a:p>
        </p:txBody>
      </p:sp>
      <p:sp>
        <p:nvSpPr>
          <p:cNvPr id="3" name="Content Placeholder 2">
            <a:extLst>
              <a:ext uri="{FF2B5EF4-FFF2-40B4-BE49-F238E27FC236}">
                <a16:creationId xmlns:a16="http://schemas.microsoft.com/office/drawing/2014/main" id="{40AE4301-EA2F-039D-9490-47F0157EB80A}"/>
              </a:ext>
            </a:extLst>
          </p:cNvPr>
          <p:cNvSpPr txBox="1">
            <a:spLocks/>
          </p:cNvSpPr>
          <p:nvPr/>
        </p:nvSpPr>
        <p:spPr>
          <a:xfrm>
            <a:off x="411673" y="1975387"/>
            <a:ext cx="8282876" cy="25656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Fixing Dates</a:t>
            </a:r>
          </a:p>
          <a:p>
            <a:pPr algn="l"/>
            <a:r>
              <a:rPr lang="en-US"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UPDATE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SET </a:t>
            </a:r>
            <a:r>
              <a:rPr lang="en-US" dirty="0" err="1">
                <a:latin typeface="Calibri" panose="020F0502020204030204" pitchFamily="34" charset="0"/>
                <a:cs typeface="Calibri" panose="020F0502020204030204" pitchFamily="34" charset="0"/>
              </a:rPr>
              <a:t>date_column</a:t>
            </a:r>
            <a:r>
              <a:rPr lang="en-US" dirty="0">
                <a:latin typeface="Calibri" panose="020F0502020204030204" pitchFamily="34" charset="0"/>
                <a:cs typeface="Calibri" panose="020F0502020204030204" pitchFamily="34" charset="0"/>
              </a:rPr>
              <a:t> = TO_DATE(</a:t>
            </a:r>
            <a:r>
              <a:rPr lang="en-US" dirty="0" err="1">
                <a:latin typeface="Calibri" panose="020F0502020204030204" pitchFamily="34" charset="0"/>
                <a:cs typeface="Calibri" panose="020F0502020204030204" pitchFamily="34" charset="0"/>
              </a:rPr>
              <a:t>date_column</a:t>
            </a:r>
            <a:r>
              <a:rPr lang="en-US" dirty="0">
                <a:latin typeface="Calibri" panose="020F0502020204030204" pitchFamily="34" charset="0"/>
                <a:cs typeface="Calibri" panose="020F0502020204030204" pitchFamily="34" charset="0"/>
              </a:rPr>
              <a:t>, 'YYYY-MM-DD')</a:t>
            </a:r>
          </a:p>
          <a:p>
            <a:pPr algn="l"/>
            <a:r>
              <a:rPr lang="en-US" dirty="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date_column</a:t>
            </a:r>
            <a:r>
              <a:rPr lang="en-US" dirty="0">
                <a:latin typeface="Calibri" panose="020F0502020204030204" pitchFamily="34" charset="0"/>
                <a:cs typeface="Calibri" panose="020F0502020204030204" pitchFamily="34" charset="0"/>
              </a:rPr>
              <a:t> IS NOT NULL;</a:t>
            </a:r>
          </a:p>
        </p:txBody>
      </p:sp>
      <p:sp>
        <p:nvSpPr>
          <p:cNvPr id="4" name="TextBox 3">
            <a:extLst>
              <a:ext uri="{FF2B5EF4-FFF2-40B4-BE49-F238E27FC236}">
                <a16:creationId xmlns:a16="http://schemas.microsoft.com/office/drawing/2014/main" id="{63FD8827-45F7-26A8-B59D-94933EBD9567}"/>
              </a:ext>
            </a:extLst>
          </p:cNvPr>
          <p:cNvSpPr txBox="1"/>
          <p:nvPr/>
        </p:nvSpPr>
        <p:spPr>
          <a:xfrm>
            <a:off x="411673" y="5053377"/>
            <a:ext cx="7507961" cy="1569660"/>
          </a:xfrm>
          <a:prstGeom prst="rect">
            <a:avLst/>
          </a:prstGeom>
          <a:noFill/>
        </p:spPr>
        <p:txBody>
          <a:bodyPr wrap="square">
            <a:spAutoFit/>
          </a:bodyPr>
          <a:lstStyle/>
          <a:p>
            <a:pPr marL="0" indent="0">
              <a:buNone/>
            </a:pPr>
            <a:r>
              <a:rPr lang="en-US" sz="2400" b="1" dirty="0">
                <a:latin typeface="Calibri" panose="020F0502020204030204" pitchFamily="34" charset="0"/>
                <a:cs typeface="Calibri" panose="020F0502020204030204" pitchFamily="34" charset="0"/>
              </a:rPr>
              <a:t>Formatting Numbers</a:t>
            </a:r>
          </a:p>
          <a:p>
            <a:pPr marL="0" indent="0">
              <a:buNone/>
            </a:pPr>
            <a:r>
              <a:rPr lang="en-US" sz="2400" b="1" u="sng" dirty="0">
                <a:latin typeface="Calibri" panose="020F0502020204030204" pitchFamily="34" charset="0"/>
                <a:cs typeface="Calibri" panose="020F0502020204030204" pitchFamily="34" charset="0"/>
              </a:rPr>
              <a:t>Syntex</a:t>
            </a:r>
          </a:p>
          <a:p>
            <a:pPr marL="0" indent="0">
              <a:buNone/>
            </a:pPr>
            <a:r>
              <a:rPr lang="en-US" sz="2400" dirty="0">
                <a:latin typeface="Calibri" panose="020F0502020204030204" pitchFamily="34" charset="0"/>
                <a:cs typeface="Calibri" panose="020F0502020204030204" pitchFamily="34" charset="0"/>
              </a:rPr>
              <a:t>UPDATE </a:t>
            </a:r>
            <a:r>
              <a:rPr lang="en-US" sz="2400" dirty="0" err="1">
                <a:latin typeface="Calibri" panose="020F0502020204030204" pitchFamily="34" charset="0"/>
                <a:cs typeface="Calibri" panose="020F0502020204030204" pitchFamily="34" charset="0"/>
              </a:rPr>
              <a:t>table_name</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SET </a:t>
            </a:r>
            <a:r>
              <a:rPr lang="en-US" sz="2400" dirty="0" err="1">
                <a:latin typeface="Calibri" panose="020F0502020204030204" pitchFamily="34" charset="0"/>
                <a:cs typeface="Calibri" panose="020F0502020204030204" pitchFamily="34" charset="0"/>
              </a:rPr>
              <a:t>number_column</a:t>
            </a:r>
            <a:r>
              <a:rPr lang="en-US" sz="2400" dirty="0">
                <a:latin typeface="Calibri" panose="020F0502020204030204" pitchFamily="34" charset="0"/>
                <a:cs typeface="Calibri" panose="020F0502020204030204" pitchFamily="34" charset="0"/>
              </a:rPr>
              <a:t> = ROUND(</a:t>
            </a:r>
            <a:r>
              <a:rPr lang="en-US" sz="2400" dirty="0" err="1">
                <a:latin typeface="Calibri" panose="020F0502020204030204" pitchFamily="34" charset="0"/>
                <a:cs typeface="Calibri" panose="020F0502020204030204" pitchFamily="34" charset="0"/>
              </a:rPr>
              <a:t>number_column</a:t>
            </a:r>
            <a:r>
              <a:rPr lang="en-US" sz="2400" dirty="0">
                <a:latin typeface="Calibri" panose="020F0502020204030204" pitchFamily="34" charset="0"/>
                <a:cs typeface="Calibri" panose="020F0502020204030204" pitchFamily="34" charset="0"/>
              </a:rPr>
              <a:t>, 2);</a:t>
            </a:r>
          </a:p>
        </p:txBody>
      </p:sp>
      <p:sp>
        <p:nvSpPr>
          <p:cNvPr id="5" name="TextBox 4">
            <a:extLst>
              <a:ext uri="{FF2B5EF4-FFF2-40B4-BE49-F238E27FC236}">
                <a16:creationId xmlns:a16="http://schemas.microsoft.com/office/drawing/2014/main" id="{E354DE68-1E86-38F9-8ACD-896CD70F5AEC}"/>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2627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47429A-C57B-0921-7295-B7812AFFCDDA}"/>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ABB4DB0-9C71-B0FE-0965-2D5A5616F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55A66CB-8313-19F0-66D8-C08851BA6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AAF1C30-F7F4-3A34-6A42-14CF3CC5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D52A6C-ED50-8C01-CA0F-3D368CFF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99C3C-8EC0-29B6-682D-13D517C24D3A}"/>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Removing Unwanted Characters</a:t>
            </a:r>
          </a:p>
        </p:txBody>
      </p:sp>
      <p:sp>
        <p:nvSpPr>
          <p:cNvPr id="5" name="Content Placeholder 2">
            <a:extLst>
              <a:ext uri="{FF2B5EF4-FFF2-40B4-BE49-F238E27FC236}">
                <a16:creationId xmlns:a16="http://schemas.microsoft.com/office/drawing/2014/main" id="{40FBBB60-40AA-06D1-C503-FDC1AC2BD2F2}"/>
              </a:ext>
            </a:extLst>
          </p:cNvPr>
          <p:cNvSpPr txBox="1">
            <a:spLocks/>
          </p:cNvSpPr>
          <p:nvPr/>
        </p:nvSpPr>
        <p:spPr>
          <a:xfrm>
            <a:off x="993668" y="2466518"/>
            <a:ext cx="10204665" cy="1924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Removing Special Characters</a:t>
            </a:r>
          </a:p>
          <a:p>
            <a:pPr algn="l"/>
            <a:r>
              <a:rPr lang="en-US" sz="2800"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UPDATE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SET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 REGEXP_REPLACE(</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'[^a-zA-Z0-9 ]', '')</a:t>
            </a:r>
          </a:p>
        </p:txBody>
      </p:sp>
      <p:sp>
        <p:nvSpPr>
          <p:cNvPr id="3" name="TextBox 2">
            <a:extLst>
              <a:ext uri="{FF2B5EF4-FFF2-40B4-BE49-F238E27FC236}">
                <a16:creationId xmlns:a16="http://schemas.microsoft.com/office/drawing/2014/main" id="{C5831543-8E98-B1BE-100A-4311319EC597}"/>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11339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EE09CD-3325-94C8-9AAC-BC952AF380E9}"/>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EA3B271-341D-F22F-7B7C-14467300F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B65EFE-E897-46A8-D39E-9CE4A071D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48C94E-9906-B11A-3EBA-53C668F7E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223B805-5250-990A-28FF-043691AD9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25692-4C34-1F0A-2498-F23090716FBC}"/>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Outlier Detection</a:t>
            </a:r>
          </a:p>
        </p:txBody>
      </p:sp>
      <p:sp>
        <p:nvSpPr>
          <p:cNvPr id="3" name="Content Placeholder 2">
            <a:extLst>
              <a:ext uri="{FF2B5EF4-FFF2-40B4-BE49-F238E27FC236}">
                <a16:creationId xmlns:a16="http://schemas.microsoft.com/office/drawing/2014/main" id="{DD72CF66-DF08-06EE-6ADE-F4F9BC8DE44B}"/>
              </a:ext>
            </a:extLst>
          </p:cNvPr>
          <p:cNvSpPr txBox="1">
            <a:spLocks/>
          </p:cNvSpPr>
          <p:nvPr/>
        </p:nvSpPr>
        <p:spPr>
          <a:xfrm>
            <a:off x="57151" y="1683853"/>
            <a:ext cx="12077699" cy="34902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Finding Outliers</a:t>
            </a:r>
          </a:p>
          <a:p>
            <a:pPr algn="l"/>
            <a:r>
              <a:rPr lang="en-US"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SELECT </a:t>
            </a:r>
            <a:r>
              <a:rPr lang="en-US" dirty="0" err="1">
                <a:latin typeface="Calibri" panose="020F0502020204030204" pitchFamily="34" charset="0"/>
                <a:cs typeface="Calibri" panose="020F0502020204030204" pitchFamily="34" charset="0"/>
              </a:rPr>
              <a:t>column_name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&gt; (SELECT AVG(</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+ 3 * STDDEV(</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FROM </a:t>
            </a:r>
            <a:r>
              <a:rPr lang="en-US" dirty="0" err="1">
                <a:latin typeface="Calibri" panose="020F0502020204030204" pitchFamily="34" charset="0"/>
                <a:cs typeface="Calibri" panose="020F0502020204030204" pitchFamily="34" charset="0"/>
              </a:rPr>
              <a:t>table_name</a:t>
            </a:r>
            <a:r>
              <a:rPr lang="en-US" dirty="0">
                <a:latin typeface="Calibri" panose="020F0502020204030204" pitchFamily="34" charset="0"/>
                <a:cs typeface="Calibri" panose="020F0502020204030204" pitchFamily="34" charset="0"/>
              </a:rPr>
              <a:t>)</a:t>
            </a:r>
          </a:p>
          <a:p>
            <a:pPr algn="l"/>
            <a:r>
              <a:rPr lang="en-US" dirty="0">
                <a:latin typeface="Calibri" panose="020F0502020204030204" pitchFamily="34" charset="0"/>
                <a:cs typeface="Calibri" panose="020F0502020204030204" pitchFamily="34" charset="0"/>
              </a:rPr>
              <a:t>   OR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&lt; (SELECT AVG(</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- 3 * STDDEV(</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FROM </a:t>
            </a:r>
            <a:r>
              <a:rPr lang="en-US" dirty="0" err="1">
                <a:latin typeface="Calibri" panose="020F0502020204030204" pitchFamily="34" charset="0"/>
                <a:cs typeface="Calibri" panose="020F0502020204030204" pitchFamily="34" charset="0"/>
              </a:rPr>
              <a:t>table_name</a:t>
            </a:r>
            <a:r>
              <a:rPr lang="en-US"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60811518-6CE8-41A7-8474-FA973AEF05CA}"/>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250308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F6AC01-90CD-8082-105D-657E8950CCC2}"/>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281DEEC-B2BF-E5B3-01A7-9E279A226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14ABB6A-C1F1-5478-4CAB-F9E31109A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6C14321-60E5-BE52-1371-4113AC07B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A1BF3B9-6955-F6D1-93D1-9CBDEA94F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67418-E450-CDC5-26D7-A75E55AA4035}"/>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Data Type Consistency</a:t>
            </a:r>
          </a:p>
        </p:txBody>
      </p:sp>
      <p:sp>
        <p:nvSpPr>
          <p:cNvPr id="6" name="Content Placeholder 2">
            <a:extLst>
              <a:ext uri="{FF2B5EF4-FFF2-40B4-BE49-F238E27FC236}">
                <a16:creationId xmlns:a16="http://schemas.microsoft.com/office/drawing/2014/main" id="{1616A21F-4F7B-A40A-D9EE-123C69863F65}"/>
              </a:ext>
            </a:extLst>
          </p:cNvPr>
          <p:cNvSpPr txBox="1">
            <a:spLocks/>
          </p:cNvSpPr>
          <p:nvPr/>
        </p:nvSpPr>
        <p:spPr>
          <a:xfrm>
            <a:off x="423621" y="1878009"/>
            <a:ext cx="11344759" cy="31019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Converting Data Types</a:t>
            </a:r>
          </a:p>
          <a:p>
            <a:pPr algn="l"/>
            <a:r>
              <a:rPr lang="en-US" sz="2800"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ALTER TABLE </a:t>
            </a:r>
            <a:r>
              <a:rPr lang="en-US" dirty="0" err="1">
                <a:latin typeface="Calibri" panose="020F0502020204030204" pitchFamily="34" charset="0"/>
                <a:cs typeface="Calibri" panose="020F0502020204030204" pitchFamily="34" charset="0"/>
              </a:rPr>
              <a:t>table_name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ALTER COLUMN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 TYPE </a:t>
            </a:r>
            <a:r>
              <a:rPr lang="en-US" dirty="0" err="1">
                <a:latin typeface="Calibri" panose="020F0502020204030204" pitchFamily="34" charset="0"/>
                <a:cs typeface="Calibri" panose="020F0502020204030204" pitchFamily="34" charset="0"/>
              </a:rPr>
              <a:t>new_data_type</a:t>
            </a:r>
            <a:r>
              <a:rPr lang="en-US" dirty="0">
                <a:latin typeface="Calibri" panose="020F0502020204030204" pitchFamily="34" charset="0"/>
                <a:cs typeface="Calibri" panose="020F0502020204030204" pitchFamily="34" charset="0"/>
              </a:rPr>
              <a:t> USING </a:t>
            </a:r>
            <a:r>
              <a:rPr lang="en-US" dirty="0" err="1">
                <a:latin typeface="Calibri" panose="020F0502020204030204" pitchFamily="34" charset="0"/>
                <a:cs typeface="Calibri" panose="020F0502020204030204" pitchFamily="34" charset="0"/>
              </a:rPr>
              <a:t>column_name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new_data_type</a:t>
            </a:r>
            <a:r>
              <a:rPr lang="en-US"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161784BC-CADF-D2FA-EA6C-20345891EAF2}"/>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344928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AF5E2C-BA31-3FBA-7CCB-E6C3D8A5A9F0}"/>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9F2F969-E34D-3F06-5A7D-3137C9874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5A8E337-013A-9AB0-4592-2DA07D7CE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AD40F1C-1015-2CEB-0D01-B366D2724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A4A24C2-A3E3-2736-00C4-86B30FE1A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2CD48-7688-4548-D335-D53AF4E41F81}"/>
              </a:ext>
            </a:extLst>
          </p:cNvPr>
          <p:cNvSpPr>
            <a:spLocks noGrp="1"/>
          </p:cNvSpPr>
          <p:nvPr>
            <p:ph type="ctrTitle"/>
          </p:nvPr>
        </p:nvSpPr>
        <p:spPr>
          <a:xfrm>
            <a:off x="699713" y="248038"/>
            <a:ext cx="8397792" cy="1159200"/>
          </a:xfrm>
        </p:spPr>
        <p:txBody>
          <a:bodyPr anchor="ctr">
            <a:normAutofit/>
          </a:bodyPr>
          <a:lstStyle/>
          <a:p>
            <a:pPr algn="l"/>
            <a:r>
              <a:rPr lang="en-US" sz="4000" dirty="0">
                <a:solidFill>
                  <a:schemeClr val="bg1"/>
                </a:solidFill>
                <a:latin typeface="Calibri" panose="020F0502020204030204" pitchFamily="34" charset="0"/>
                <a:cs typeface="Calibri" panose="020F0502020204030204" pitchFamily="34" charset="0"/>
              </a:rPr>
              <a:t>Checking Referential Integrity</a:t>
            </a:r>
          </a:p>
        </p:txBody>
      </p:sp>
      <p:sp>
        <p:nvSpPr>
          <p:cNvPr id="3" name="Content Placeholder 2">
            <a:extLst>
              <a:ext uri="{FF2B5EF4-FFF2-40B4-BE49-F238E27FC236}">
                <a16:creationId xmlns:a16="http://schemas.microsoft.com/office/drawing/2014/main" id="{29BB99E4-928B-E96B-CF5E-BCE042908981}"/>
              </a:ext>
            </a:extLst>
          </p:cNvPr>
          <p:cNvSpPr txBox="1">
            <a:spLocks/>
          </p:cNvSpPr>
          <p:nvPr/>
        </p:nvSpPr>
        <p:spPr>
          <a:xfrm>
            <a:off x="799939" y="1865313"/>
            <a:ext cx="10592123" cy="3127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Finding Orphan Records</a:t>
            </a:r>
          </a:p>
          <a:p>
            <a:pPr algn="l"/>
            <a:r>
              <a:rPr lang="en-US" sz="2800" b="1" u="sng" dirty="0">
                <a:latin typeface="Calibri" panose="020F0502020204030204" pitchFamily="34" charset="0"/>
                <a:cs typeface="Calibri" panose="020F0502020204030204" pitchFamily="34" charset="0"/>
              </a:rPr>
              <a:t>Syntex</a:t>
            </a:r>
          </a:p>
          <a:p>
            <a:pPr algn="l"/>
            <a:r>
              <a:rPr lang="en-US" dirty="0">
                <a:latin typeface="Calibri" panose="020F0502020204030204" pitchFamily="34" charset="0"/>
                <a:cs typeface="Calibri" panose="020F0502020204030204" pitchFamily="34" charset="0"/>
              </a:rPr>
              <a:t>SELECT *</a:t>
            </a:r>
          </a:p>
          <a:p>
            <a:pPr algn="l"/>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child_table</a:t>
            </a:r>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foreign_key</a:t>
            </a:r>
            <a:r>
              <a:rPr lang="en-US" dirty="0">
                <a:latin typeface="Calibri" panose="020F0502020204030204" pitchFamily="34" charset="0"/>
                <a:cs typeface="Calibri" panose="020F0502020204030204" pitchFamily="34" charset="0"/>
              </a:rPr>
              <a:t> NOT IN (SELECT </a:t>
            </a:r>
            <a:r>
              <a:rPr lang="en-US" dirty="0" err="1">
                <a:latin typeface="Calibri" panose="020F0502020204030204" pitchFamily="34" charset="0"/>
                <a:cs typeface="Calibri" panose="020F0502020204030204" pitchFamily="34" charset="0"/>
              </a:rPr>
              <a:t>primary_key</a:t>
            </a:r>
            <a:r>
              <a:rPr lang="en-US" dirty="0">
                <a:latin typeface="Calibri" panose="020F0502020204030204" pitchFamily="34" charset="0"/>
                <a:cs typeface="Calibri" panose="020F0502020204030204" pitchFamily="34" charset="0"/>
              </a:rPr>
              <a:t> FROM </a:t>
            </a:r>
            <a:r>
              <a:rPr lang="en-US" dirty="0" err="1">
                <a:latin typeface="Calibri" panose="020F0502020204030204" pitchFamily="34" charset="0"/>
                <a:cs typeface="Calibri" panose="020F0502020204030204" pitchFamily="34" charset="0"/>
              </a:rPr>
              <a:t>parent_table</a:t>
            </a:r>
            <a:r>
              <a:rPr lang="en-US"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2451A5A8-CB96-66A6-51C3-98E4B270A6BC}"/>
              </a:ext>
            </a:extLst>
          </p:cNvPr>
          <p:cNvSpPr txBox="1"/>
          <p:nvPr/>
        </p:nvSpPr>
        <p:spPr>
          <a:xfrm>
            <a:off x="10023529" y="6296399"/>
            <a:ext cx="1631197" cy="374553"/>
          </a:xfrm>
          <a:prstGeom prst="rect">
            <a:avLst/>
          </a:prstGeom>
          <a:noFill/>
        </p:spPr>
        <p:txBody>
          <a:bodyPr wrap="square">
            <a:spAutoFit/>
          </a:bodyPr>
          <a:lstStyle/>
          <a:p>
            <a:pPr>
              <a:spcAft>
                <a:spcPts val="600"/>
              </a:spcAft>
            </a:pPr>
            <a:r>
              <a:rPr lang="en-US" b="1" i="1" dirty="0">
                <a:solidFill>
                  <a:srgbClr val="1155CC"/>
                </a:solidFill>
                <a:effectLst/>
                <a:latin typeface="'comic sans ms', sans-serif"/>
                <a:hlinkClick r:id="rId2"/>
              </a:rPr>
              <a:t>@Surjya Sabat</a:t>
            </a:r>
            <a:endParaRPr lang="en-US" dirty="0"/>
          </a:p>
        </p:txBody>
      </p:sp>
    </p:spTree>
    <p:extLst>
      <p:ext uri="{BB962C8B-B14F-4D97-AF65-F5344CB8AC3E}">
        <p14:creationId xmlns:p14="http://schemas.microsoft.com/office/powerpoint/2010/main" val="25952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1985</TotalTime>
  <Words>471</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Aptos</vt:lpstr>
      <vt:lpstr>Aptos Display</vt:lpstr>
      <vt:lpstr>Arial</vt:lpstr>
      <vt:lpstr>Calibri</vt:lpstr>
      <vt:lpstr>'comic sans ms', sans-serif</vt:lpstr>
      <vt:lpstr>var(--artdeco-reset-typography-font-family-sans)</vt:lpstr>
      <vt:lpstr>Office Theme</vt:lpstr>
      <vt:lpstr>Data Cleansing with SQL</vt:lpstr>
      <vt:lpstr>Identifying Duplicates</vt:lpstr>
      <vt:lpstr>Handling NULL Values</vt:lpstr>
      <vt:lpstr>Standardizing Data</vt:lpstr>
      <vt:lpstr>Correcting Data Formats</vt:lpstr>
      <vt:lpstr>Removing Unwanted Characters</vt:lpstr>
      <vt:lpstr>Outlier Detection</vt:lpstr>
      <vt:lpstr>Data Type Consistency</vt:lpstr>
      <vt:lpstr>Checking Referential Integrity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Surjya Sabat</dc:creator>
  <cp:lastModifiedBy>Surjya Sabat</cp:lastModifiedBy>
  <cp:revision>46</cp:revision>
  <dcterms:created xsi:type="dcterms:W3CDTF">2024-09-20T00:14:59Z</dcterms:created>
  <dcterms:modified xsi:type="dcterms:W3CDTF">2024-11-04T01:32:59Z</dcterms:modified>
</cp:coreProperties>
</file>