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7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8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9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30" r:id="rId2"/>
    <p:sldMasterId id="2147483742" r:id="rId3"/>
    <p:sldMasterId id="2147483759" r:id="rId4"/>
    <p:sldMasterId id="2147483776" r:id="rId5"/>
    <p:sldMasterId id="2147483788" r:id="rId6"/>
    <p:sldMasterId id="2147483800" r:id="rId7"/>
    <p:sldMasterId id="2147483817" r:id="rId8"/>
    <p:sldMasterId id="2147483834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8" autoAdjust="0"/>
    <p:restoredTop sz="94660"/>
  </p:normalViewPr>
  <p:slideViewPr>
    <p:cSldViewPr snapToGrid="0">
      <p:cViewPr varScale="1">
        <p:scale>
          <a:sx n="93" d="100"/>
          <a:sy n="93" d="100"/>
        </p:scale>
        <p:origin x="3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mani Konsam" userId="901082c44ead80f9" providerId="LiveId" clId="{2D97917D-ED97-414F-8BA6-3C32757BAA6A}"/>
    <pc:docChg chg="undo custSel modSld">
      <pc:chgData name="Surmani Konsam" userId="901082c44ead80f9" providerId="LiveId" clId="{2D97917D-ED97-414F-8BA6-3C32757BAA6A}" dt="2022-05-20T04:49:15.216" v="327" actId="207"/>
      <pc:docMkLst>
        <pc:docMk/>
      </pc:docMkLst>
      <pc:sldChg chg="modSp mod">
        <pc:chgData name="Surmani Konsam" userId="901082c44ead80f9" providerId="LiveId" clId="{2D97917D-ED97-414F-8BA6-3C32757BAA6A}" dt="2022-05-20T04:34:16.280" v="128" actId="313"/>
        <pc:sldMkLst>
          <pc:docMk/>
          <pc:sldMk cId="1024232821" sldId="256"/>
        </pc:sldMkLst>
        <pc:spChg chg="mod">
          <ac:chgData name="Surmani Konsam" userId="901082c44ead80f9" providerId="LiveId" clId="{2D97917D-ED97-414F-8BA6-3C32757BAA6A}" dt="2022-05-20T04:34:16.280" v="128" actId="313"/>
          <ac:spMkLst>
            <pc:docMk/>
            <pc:sldMk cId="1024232821" sldId="256"/>
            <ac:spMk id="3" creationId="{815B422C-60D8-96F9-5AA1-C4AFCEF541B5}"/>
          </ac:spMkLst>
        </pc:spChg>
      </pc:sldChg>
      <pc:sldChg chg="modSp mod">
        <pc:chgData name="Surmani Konsam" userId="901082c44ead80f9" providerId="LiveId" clId="{2D97917D-ED97-414F-8BA6-3C32757BAA6A}" dt="2022-05-20T04:41:21.472" v="200" actId="20577"/>
        <pc:sldMkLst>
          <pc:docMk/>
          <pc:sldMk cId="2015135580" sldId="257"/>
        </pc:sldMkLst>
        <pc:spChg chg="mod">
          <ac:chgData name="Surmani Konsam" userId="901082c44ead80f9" providerId="LiveId" clId="{2D97917D-ED97-414F-8BA6-3C32757BAA6A}" dt="2022-05-20T04:41:21.472" v="200" actId="20577"/>
          <ac:spMkLst>
            <pc:docMk/>
            <pc:sldMk cId="2015135580" sldId="257"/>
            <ac:spMk id="2" creationId="{7633C4B5-EFC7-3DF5-3ECE-FCAC1A5DC85F}"/>
          </ac:spMkLst>
        </pc:spChg>
      </pc:sldChg>
      <pc:sldChg chg="addSp delSp modSp mod">
        <pc:chgData name="Surmani Konsam" userId="901082c44ead80f9" providerId="LiveId" clId="{2D97917D-ED97-414F-8BA6-3C32757BAA6A}" dt="2022-05-20T04:37:35.267" v="181" actId="1076"/>
        <pc:sldMkLst>
          <pc:docMk/>
          <pc:sldMk cId="4004541863" sldId="259"/>
        </pc:sldMkLst>
        <pc:spChg chg="add del mod">
          <ac:chgData name="Surmani Konsam" userId="901082c44ead80f9" providerId="LiveId" clId="{2D97917D-ED97-414F-8BA6-3C32757BAA6A}" dt="2022-05-20T04:36:59.490" v="158" actId="767"/>
          <ac:spMkLst>
            <pc:docMk/>
            <pc:sldMk cId="4004541863" sldId="259"/>
            <ac:spMk id="2" creationId="{4A119296-71AF-BFAF-8FFF-FB3700BE26C8}"/>
          </ac:spMkLst>
        </pc:spChg>
        <pc:spChg chg="add del mod">
          <ac:chgData name="Surmani Konsam" userId="901082c44ead80f9" providerId="LiveId" clId="{2D97917D-ED97-414F-8BA6-3C32757BAA6A}" dt="2022-05-20T04:37:22.218" v="165" actId="21"/>
          <ac:spMkLst>
            <pc:docMk/>
            <pc:sldMk cId="4004541863" sldId="259"/>
            <ac:spMk id="4" creationId="{50BB36A1-A382-D4C2-4865-30A4FC8511CE}"/>
          </ac:spMkLst>
        </pc:spChg>
        <pc:spChg chg="add mod">
          <ac:chgData name="Surmani Konsam" userId="901082c44ead80f9" providerId="LiveId" clId="{2D97917D-ED97-414F-8BA6-3C32757BAA6A}" dt="2022-05-20T04:37:35.267" v="181" actId="1076"/>
          <ac:spMkLst>
            <pc:docMk/>
            <pc:sldMk cId="4004541863" sldId="259"/>
            <ac:spMk id="6" creationId="{7150F208-780A-816B-98AD-4B8901FC5FC9}"/>
          </ac:spMkLst>
        </pc:spChg>
      </pc:sldChg>
      <pc:sldChg chg="modSp mod">
        <pc:chgData name="Surmani Konsam" userId="901082c44ead80f9" providerId="LiveId" clId="{2D97917D-ED97-414F-8BA6-3C32757BAA6A}" dt="2022-05-20T04:41:51.275" v="201" actId="313"/>
        <pc:sldMkLst>
          <pc:docMk/>
          <pc:sldMk cId="3460260732" sldId="260"/>
        </pc:sldMkLst>
        <pc:spChg chg="mod">
          <ac:chgData name="Surmani Konsam" userId="901082c44ead80f9" providerId="LiveId" clId="{2D97917D-ED97-414F-8BA6-3C32757BAA6A}" dt="2022-05-20T04:41:51.275" v="201" actId="313"/>
          <ac:spMkLst>
            <pc:docMk/>
            <pc:sldMk cId="3460260732" sldId="260"/>
            <ac:spMk id="11" creationId="{2AD10B34-6358-464E-A3FA-CF7C4F9AE98D}"/>
          </ac:spMkLst>
        </pc:spChg>
      </pc:sldChg>
      <pc:sldChg chg="modSp mod">
        <pc:chgData name="Surmani Konsam" userId="901082c44ead80f9" providerId="LiveId" clId="{2D97917D-ED97-414F-8BA6-3C32757BAA6A}" dt="2022-05-20T04:42:48.849" v="219" actId="20577"/>
        <pc:sldMkLst>
          <pc:docMk/>
          <pc:sldMk cId="3598480782" sldId="261"/>
        </pc:sldMkLst>
        <pc:spChg chg="mod">
          <ac:chgData name="Surmani Konsam" userId="901082c44ead80f9" providerId="LiveId" clId="{2D97917D-ED97-414F-8BA6-3C32757BAA6A}" dt="2022-05-20T04:42:08.321" v="202" actId="20577"/>
          <ac:spMkLst>
            <pc:docMk/>
            <pc:sldMk cId="3598480782" sldId="261"/>
            <ac:spMk id="4" creationId="{A19C4134-1BD1-141A-1614-076E3DB9589E}"/>
          </ac:spMkLst>
        </pc:spChg>
        <pc:spChg chg="mod">
          <ac:chgData name="Surmani Konsam" userId="901082c44ead80f9" providerId="LiveId" clId="{2D97917D-ED97-414F-8BA6-3C32757BAA6A}" dt="2022-05-20T04:38:14.998" v="183" actId="113"/>
          <ac:spMkLst>
            <pc:docMk/>
            <pc:sldMk cId="3598480782" sldId="261"/>
            <ac:spMk id="7" creationId="{850AFFFC-E0EB-7193-06EC-A3ACDC304579}"/>
          </ac:spMkLst>
        </pc:spChg>
        <pc:spChg chg="mod">
          <ac:chgData name="Surmani Konsam" userId="901082c44ead80f9" providerId="LiveId" clId="{2D97917D-ED97-414F-8BA6-3C32757BAA6A}" dt="2022-05-20T04:42:48.849" v="219" actId="20577"/>
          <ac:spMkLst>
            <pc:docMk/>
            <pc:sldMk cId="3598480782" sldId="261"/>
            <ac:spMk id="11" creationId="{F610BDB5-26CA-7489-4C98-328C0BF68724}"/>
          </ac:spMkLst>
        </pc:spChg>
        <pc:spChg chg="mod">
          <ac:chgData name="Surmani Konsam" userId="901082c44ead80f9" providerId="LiveId" clId="{2D97917D-ED97-414F-8BA6-3C32757BAA6A}" dt="2022-05-20T04:37:56.509" v="182" actId="113"/>
          <ac:spMkLst>
            <pc:docMk/>
            <pc:sldMk cId="3598480782" sldId="261"/>
            <ac:spMk id="14" creationId="{29FD32C7-8922-EB63-1A18-03C9C0FB4A1D}"/>
          </ac:spMkLst>
        </pc:spChg>
      </pc:sldChg>
      <pc:sldChg chg="modSp mod">
        <pc:chgData name="Surmani Konsam" userId="901082c44ead80f9" providerId="LiveId" clId="{2D97917D-ED97-414F-8BA6-3C32757BAA6A}" dt="2022-05-20T04:45:48.923" v="275" actId="313"/>
        <pc:sldMkLst>
          <pc:docMk/>
          <pc:sldMk cId="1097594608" sldId="263"/>
        </pc:sldMkLst>
        <pc:spChg chg="mod">
          <ac:chgData name="Surmani Konsam" userId="901082c44ead80f9" providerId="LiveId" clId="{2D97917D-ED97-414F-8BA6-3C32757BAA6A}" dt="2022-05-20T04:43:57.815" v="224" actId="207"/>
          <ac:spMkLst>
            <pc:docMk/>
            <pc:sldMk cId="1097594608" sldId="263"/>
            <ac:spMk id="9" creationId="{754E6AD4-9F84-964C-D6F4-9F2CA62BC60D}"/>
          </ac:spMkLst>
        </pc:spChg>
        <pc:spChg chg="mod">
          <ac:chgData name="Surmani Konsam" userId="901082c44ead80f9" providerId="LiveId" clId="{2D97917D-ED97-414F-8BA6-3C32757BAA6A}" dt="2022-05-20T04:45:48.923" v="275" actId="313"/>
          <ac:spMkLst>
            <pc:docMk/>
            <pc:sldMk cId="1097594608" sldId="263"/>
            <ac:spMk id="13" creationId="{89A727AA-2B5C-EBED-600C-AAB22ED896BD}"/>
          </ac:spMkLst>
        </pc:spChg>
      </pc:sldChg>
      <pc:sldChg chg="addSp modSp mod">
        <pc:chgData name="Surmani Konsam" userId="901082c44ead80f9" providerId="LiveId" clId="{2D97917D-ED97-414F-8BA6-3C32757BAA6A}" dt="2022-05-20T04:47:30.909" v="309" actId="207"/>
        <pc:sldMkLst>
          <pc:docMk/>
          <pc:sldMk cId="3415471137" sldId="264"/>
        </pc:sldMkLst>
        <pc:spChg chg="mod">
          <ac:chgData name="Surmani Konsam" userId="901082c44ead80f9" providerId="LiveId" clId="{2D97917D-ED97-414F-8BA6-3C32757BAA6A}" dt="2022-05-20T04:38:38.208" v="187" actId="403"/>
          <ac:spMkLst>
            <pc:docMk/>
            <pc:sldMk cId="3415471137" sldId="264"/>
            <ac:spMk id="2" creationId="{5F482C28-7940-E8BB-E923-C79BAEEFA462}"/>
          </ac:spMkLst>
        </pc:spChg>
        <pc:spChg chg="mod">
          <ac:chgData name="Surmani Konsam" userId="901082c44ead80f9" providerId="LiveId" clId="{2D97917D-ED97-414F-8BA6-3C32757BAA6A}" dt="2022-05-20T04:46:26.358" v="279" actId="207"/>
          <ac:spMkLst>
            <pc:docMk/>
            <pc:sldMk cId="3415471137" sldId="264"/>
            <ac:spMk id="4" creationId="{A76D7DE0-C5DB-0F2A-D173-4F973C1D1250}"/>
          </ac:spMkLst>
        </pc:spChg>
        <pc:spChg chg="add mod">
          <ac:chgData name="Surmani Konsam" userId="901082c44ead80f9" providerId="LiveId" clId="{2D97917D-ED97-414F-8BA6-3C32757BAA6A}" dt="2022-05-20T04:47:00.840" v="304" actId="1076"/>
          <ac:spMkLst>
            <pc:docMk/>
            <pc:sldMk cId="3415471137" sldId="264"/>
            <ac:spMk id="5" creationId="{59A03A0C-F99A-AA13-4E6E-C02F37F0726E}"/>
          </ac:spMkLst>
        </pc:spChg>
        <pc:spChg chg="mod">
          <ac:chgData name="Surmani Konsam" userId="901082c44ead80f9" providerId="LiveId" clId="{2D97917D-ED97-414F-8BA6-3C32757BAA6A}" dt="2022-05-20T04:47:05.138" v="305" actId="14100"/>
          <ac:spMkLst>
            <pc:docMk/>
            <pc:sldMk cId="3415471137" sldId="264"/>
            <ac:spMk id="6" creationId="{158951D5-0C20-C92B-5638-7B7EB76A85D0}"/>
          </ac:spMkLst>
        </pc:spChg>
        <pc:spChg chg="mod">
          <ac:chgData name="Surmani Konsam" userId="901082c44ead80f9" providerId="LiveId" clId="{2D97917D-ED97-414F-8BA6-3C32757BAA6A}" dt="2022-05-20T04:47:30.909" v="309" actId="207"/>
          <ac:spMkLst>
            <pc:docMk/>
            <pc:sldMk cId="3415471137" sldId="264"/>
            <ac:spMk id="7" creationId="{3BBD4948-890E-7CA8-7435-C1687A16C383}"/>
          </ac:spMkLst>
        </pc:spChg>
      </pc:sldChg>
      <pc:sldChg chg="modSp mod">
        <pc:chgData name="Surmani Konsam" userId="901082c44ead80f9" providerId="LiveId" clId="{2D97917D-ED97-414F-8BA6-3C32757BAA6A}" dt="2022-05-20T04:49:15.216" v="327" actId="207"/>
        <pc:sldMkLst>
          <pc:docMk/>
          <pc:sldMk cId="3007243210" sldId="265"/>
        </pc:sldMkLst>
        <pc:spChg chg="mod">
          <ac:chgData name="Surmani Konsam" userId="901082c44ead80f9" providerId="LiveId" clId="{2D97917D-ED97-414F-8BA6-3C32757BAA6A}" dt="2022-05-20T04:49:15.216" v="327" actId="207"/>
          <ac:spMkLst>
            <pc:docMk/>
            <pc:sldMk cId="3007243210" sldId="265"/>
            <ac:spMk id="2" creationId="{2094008E-9851-5CD2-F4A9-F10668D2377A}"/>
          </ac:spMkLst>
        </pc:spChg>
        <pc:spChg chg="mod">
          <ac:chgData name="Surmani Konsam" userId="901082c44ead80f9" providerId="LiveId" clId="{2D97917D-ED97-414F-8BA6-3C32757BAA6A}" dt="2022-05-19T18:51:00.370" v="109" actId="20577"/>
          <ac:spMkLst>
            <pc:docMk/>
            <pc:sldMk cId="3007243210" sldId="265"/>
            <ac:spMk id="4" creationId="{163158FB-D78C-6850-3C99-5C117B7751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34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97120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05370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51645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8437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68225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3112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455969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47690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38953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96755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42787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54796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17061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6141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78098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8264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5974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03568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60639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41522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0063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42604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865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50415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5776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586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04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602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822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870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955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785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331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35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10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276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85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761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469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232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112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142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422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7697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6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422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5314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616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1491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21888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0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62087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420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6595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0927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12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3557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1010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585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133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9756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8422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5917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977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3624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0736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45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73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6582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7772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2804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9026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2998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0032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26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5137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7189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85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839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0920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4340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0034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1106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2470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5744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2916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9899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30248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44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24747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359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7238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1337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0740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628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6447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2988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5993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13144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36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0576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95040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49444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51175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45564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55518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79681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16897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187639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9124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70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71999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9956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32939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93684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1109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52303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49688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73364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53826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8136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5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slideLayout" Target="../slideLayouts/slideLayout10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10.xml"/><Relationship Id="rId16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4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04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03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7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57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0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535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90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3634-7C0B-455E-9E17-E35488FC2AD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2FE682-0E30-472C-BF36-25565A8A4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63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BB88-3852-D3C3-B6CE-8821D9B2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Welcome To Jukebox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B422C-60D8-96F9-5AA1-C4AFCEF54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jukebox we knew was one which plays song and podcast when received coin, kind off like a vending machine. As now time and technology has evolved we no longer need coin to listen a song, rather all we need is user credential to have our day blissful.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23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4008E-9851-5CD2-F4A9-F10668D2377A}"/>
              </a:ext>
            </a:extLst>
          </p:cNvPr>
          <p:cNvSpPr txBox="1"/>
          <p:nvPr/>
        </p:nvSpPr>
        <p:spPr>
          <a:xfrm>
            <a:off x="562708" y="1090246"/>
            <a:ext cx="585567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Purpose met::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sz="1600" b="1" dirty="0">
                <a:solidFill>
                  <a:srgbClr val="92D050"/>
                </a:solidFill>
              </a:rPr>
              <a:t>ER diagram </a:t>
            </a:r>
            <a:r>
              <a:rPr lang="en-GB" sz="1600" dirty="0"/>
              <a:t>created.</a:t>
            </a:r>
          </a:p>
          <a:p>
            <a:pPr marL="342900" indent="-342900">
              <a:buAutoNum type="arabicPeriod"/>
            </a:pPr>
            <a:r>
              <a:rPr lang="en-GB" sz="1600" dirty="0"/>
              <a:t>Listen to Song program created.</a:t>
            </a:r>
          </a:p>
          <a:p>
            <a:pPr marL="342900" indent="-342900">
              <a:buAutoNum type="arabicPeriod"/>
            </a:pPr>
            <a:r>
              <a:rPr lang="en-GB" sz="1600" dirty="0"/>
              <a:t>Listen to podcast program created.</a:t>
            </a:r>
          </a:p>
          <a:p>
            <a:pPr marL="342900" indent="-342900">
              <a:buAutoNum type="arabicPeriod"/>
            </a:pPr>
            <a:r>
              <a:rPr lang="en-GB" sz="1600" dirty="0"/>
              <a:t>Giving user ability to create playlist of their own created.</a:t>
            </a:r>
          </a:p>
          <a:p>
            <a:pPr marL="342900" indent="-342900">
              <a:buAutoNum type="arabicPeriod"/>
            </a:pPr>
            <a:endParaRPr lang="en-GB" sz="1600" dirty="0"/>
          </a:p>
          <a:p>
            <a:pPr marL="342900" indent="-342900">
              <a:buAutoNum type="arabicPeriod"/>
            </a:pPr>
            <a:r>
              <a:rPr lang="en-GB" sz="1600" dirty="0"/>
              <a:t>For validation of </a:t>
            </a:r>
            <a:r>
              <a:rPr lang="en-GB" sz="1600" b="1" dirty="0">
                <a:solidFill>
                  <a:srgbClr val="92D050"/>
                </a:solidFill>
              </a:rPr>
              <a:t>UserName</a:t>
            </a:r>
            <a:r>
              <a:rPr lang="en-GB" sz="1600" b="1" dirty="0"/>
              <a:t>, </a:t>
            </a:r>
            <a:r>
              <a:rPr lang="en-GB" sz="1600" b="1" dirty="0">
                <a:solidFill>
                  <a:srgbClr val="92D050"/>
                </a:solidFill>
              </a:rPr>
              <a:t>Password</a:t>
            </a:r>
            <a:r>
              <a:rPr lang="en-GB" sz="1600" b="1" dirty="0"/>
              <a:t>, </a:t>
            </a:r>
            <a:r>
              <a:rPr lang="en-GB" sz="1600" b="1" dirty="0">
                <a:solidFill>
                  <a:srgbClr val="92D050"/>
                </a:solidFill>
              </a:rPr>
              <a:t>UserId</a:t>
            </a:r>
            <a:r>
              <a:rPr lang="en-GB" sz="1600" b="1" dirty="0"/>
              <a:t> and </a:t>
            </a:r>
            <a:r>
              <a:rPr lang="en-GB" sz="1600" b="1" dirty="0">
                <a:solidFill>
                  <a:srgbClr val="92D050"/>
                </a:solidFill>
              </a:rPr>
              <a:t>EmailId regex </a:t>
            </a:r>
            <a:r>
              <a:rPr lang="en-GB" sz="1600" b="1" dirty="0"/>
              <a:t>was used.</a:t>
            </a:r>
          </a:p>
          <a:p>
            <a:pPr marL="342900" indent="-342900">
              <a:buAutoNum type="arabicPeriod"/>
            </a:pPr>
            <a:r>
              <a:rPr lang="en-GB" sz="1600" dirty="0"/>
              <a:t>Program made on concept of OOPs.</a:t>
            </a:r>
          </a:p>
          <a:p>
            <a:pPr marL="342900" indent="-342900">
              <a:buAutoNum type="arabicPeriod"/>
            </a:pPr>
            <a:r>
              <a:rPr lang="en-GB" sz="1600" dirty="0"/>
              <a:t>Used File handling to read File path of the song and the podcast. </a:t>
            </a:r>
            <a:br>
              <a:rPr lang="en-GB" sz="1600" dirty="0"/>
            </a:br>
            <a:r>
              <a:rPr lang="en-GB" sz="1600" b="1" dirty="0">
                <a:solidFill>
                  <a:srgbClr val="92D050"/>
                </a:solidFill>
              </a:rPr>
              <a:t>Exception</a:t>
            </a:r>
            <a:r>
              <a:rPr lang="en-GB" sz="1600" dirty="0"/>
              <a:t> was handled.</a:t>
            </a:r>
          </a:p>
          <a:p>
            <a:pPr marL="342900" indent="-342900">
              <a:buAutoNum type="arabicPeriod"/>
            </a:pPr>
            <a:r>
              <a:rPr lang="en-GB" sz="1600" b="1" dirty="0">
                <a:solidFill>
                  <a:srgbClr val="92D050"/>
                </a:solidFill>
              </a:rPr>
              <a:t>Mysql</a:t>
            </a:r>
            <a:r>
              <a:rPr lang="en-GB" sz="1600" dirty="0"/>
              <a:t> was used to retrieve and update data using </a:t>
            </a:r>
            <a:r>
              <a:rPr lang="en-GB" sz="1600" dirty="0">
                <a:solidFill>
                  <a:srgbClr val="92D050"/>
                </a:solidFill>
              </a:rPr>
              <a:t>JDBC</a:t>
            </a:r>
            <a:r>
              <a:rPr lang="en-GB" sz="1600" dirty="0"/>
              <a:t>.</a:t>
            </a:r>
          </a:p>
          <a:p>
            <a:pPr marL="342900" indent="-342900">
              <a:buAutoNum type="arabicPeriod"/>
            </a:pPr>
            <a:r>
              <a:rPr lang="en-GB" sz="1600" b="1" dirty="0">
                <a:solidFill>
                  <a:srgbClr val="92D050"/>
                </a:solidFill>
              </a:rPr>
              <a:t>CRUD</a:t>
            </a:r>
            <a:r>
              <a:rPr lang="en-GB" sz="1600" dirty="0"/>
              <a:t> operation was implemented using </a:t>
            </a:r>
            <a:r>
              <a:rPr lang="en-GB" sz="1600" b="1" dirty="0"/>
              <a:t>JDBC.</a:t>
            </a:r>
            <a:endParaRPr lang="en-GB" sz="1600" dirty="0"/>
          </a:p>
          <a:p>
            <a:pPr marL="342900" indent="-342900">
              <a:buAutoNum type="arabicPeriod"/>
            </a:pPr>
            <a:r>
              <a:rPr lang="en-GB" sz="1600" b="1" dirty="0"/>
              <a:t>Loops Used </a:t>
            </a:r>
            <a:r>
              <a:rPr lang="en-GB" sz="1600" dirty="0"/>
              <a:t>:: </a:t>
            </a:r>
            <a:r>
              <a:rPr lang="en-GB" sz="1600" b="1" dirty="0">
                <a:solidFill>
                  <a:srgbClr val="92D050"/>
                </a:solidFill>
              </a:rPr>
              <a:t>doWhile</a:t>
            </a:r>
            <a:r>
              <a:rPr lang="en-GB" sz="1600" dirty="0"/>
              <a:t> and </a:t>
            </a:r>
            <a:r>
              <a:rPr lang="en-GB" sz="1600" b="1" dirty="0">
                <a:solidFill>
                  <a:srgbClr val="92D050"/>
                </a:solidFill>
              </a:rPr>
              <a:t>while</a:t>
            </a:r>
            <a:r>
              <a:rPr lang="en-GB" sz="1600" dirty="0"/>
              <a:t>.</a:t>
            </a:r>
          </a:p>
          <a:p>
            <a:pPr marL="342900" indent="-342900">
              <a:buAutoNum type="arabicPeriod"/>
            </a:pPr>
            <a:endParaRPr lang="en-GB" sz="1600" dirty="0"/>
          </a:p>
          <a:p>
            <a:pPr marL="342900" indent="-342900">
              <a:buAutoNum type="arabicPeriod"/>
            </a:pPr>
            <a:r>
              <a:rPr lang="en-GB" sz="1600" b="1" dirty="0"/>
              <a:t>Conditions</a:t>
            </a:r>
            <a:r>
              <a:rPr lang="en-GB" sz="1600" dirty="0"/>
              <a:t> used :: </a:t>
            </a:r>
            <a:r>
              <a:rPr lang="en-GB" sz="1600" b="1" dirty="0">
                <a:solidFill>
                  <a:srgbClr val="92D050"/>
                </a:solidFill>
              </a:rPr>
              <a:t>Switch</a:t>
            </a:r>
            <a:r>
              <a:rPr lang="en-GB" sz="1600" b="1" dirty="0"/>
              <a:t>, </a:t>
            </a:r>
            <a:r>
              <a:rPr lang="en-GB" sz="1600" b="1" dirty="0">
                <a:solidFill>
                  <a:srgbClr val="92D050"/>
                </a:solidFill>
              </a:rPr>
              <a:t>if</a:t>
            </a:r>
            <a:r>
              <a:rPr lang="en-GB" sz="1600" b="1" dirty="0"/>
              <a:t>, </a:t>
            </a:r>
            <a:r>
              <a:rPr lang="en-GB" sz="1600" b="1" dirty="0">
                <a:solidFill>
                  <a:srgbClr val="92D050"/>
                </a:solidFill>
              </a:rPr>
              <a:t>nested-if</a:t>
            </a:r>
            <a:r>
              <a:rPr lang="en-GB" sz="1600" b="1" dirty="0"/>
              <a:t> </a:t>
            </a:r>
            <a:r>
              <a:rPr lang="en-GB" sz="1600" dirty="0"/>
              <a:t>and </a:t>
            </a:r>
            <a:r>
              <a:rPr lang="en-GB" sz="1600" b="1" dirty="0">
                <a:solidFill>
                  <a:srgbClr val="92D050"/>
                </a:solidFill>
              </a:rPr>
              <a:t>if-else</a:t>
            </a:r>
            <a:r>
              <a:rPr lang="en-GB" sz="1600" b="1" dirty="0"/>
              <a:t>.</a:t>
            </a:r>
          </a:p>
          <a:p>
            <a:pPr marL="342900" indent="-342900">
              <a:buAutoNum type="arabicPeriod"/>
            </a:pPr>
            <a:r>
              <a:rPr lang="en-GB" sz="1600" b="1" dirty="0">
                <a:solidFill>
                  <a:srgbClr val="92D050"/>
                </a:solidFill>
              </a:rPr>
              <a:t>Predicate Interface </a:t>
            </a:r>
            <a:r>
              <a:rPr lang="en-GB" sz="1600" b="1" dirty="0"/>
              <a:t>used.</a:t>
            </a:r>
          </a:p>
          <a:p>
            <a:pPr marL="342900" indent="-342900">
              <a:buAutoNum type="arabicPeriod"/>
            </a:pPr>
            <a:endParaRPr lang="en-GB" sz="1600" dirty="0"/>
          </a:p>
          <a:p>
            <a:pPr marL="342900" indent="-342900">
              <a:buAutoNum type="arabicPeriod"/>
            </a:pPr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158FB-D78C-6850-3C99-5C117B7751FB}"/>
              </a:ext>
            </a:extLst>
          </p:cNvPr>
          <p:cNvSpPr txBox="1"/>
          <p:nvPr/>
        </p:nvSpPr>
        <p:spPr>
          <a:xfrm>
            <a:off x="6899031" y="1090246"/>
            <a:ext cx="42496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Purpose not met::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Java 8 collections not used.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Java 8 functional Interfaces consumer, supplier and Function not used.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Java 8 stream API not used.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Junit testing not done.</a:t>
            </a:r>
          </a:p>
        </p:txBody>
      </p:sp>
    </p:spTree>
    <p:extLst>
      <p:ext uri="{BB962C8B-B14F-4D97-AF65-F5344CB8AC3E}">
        <p14:creationId xmlns:p14="http://schemas.microsoft.com/office/powerpoint/2010/main" val="300724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33C4B5-EFC7-3DF5-3ECE-FCAC1A5DC85F}"/>
              </a:ext>
            </a:extLst>
          </p:cNvPr>
          <p:cNvSpPr txBox="1"/>
          <p:nvPr/>
        </p:nvSpPr>
        <p:spPr>
          <a:xfrm>
            <a:off x="1312223" y="380011"/>
            <a:ext cx="80099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Approach to the Project</a:t>
            </a:r>
          </a:p>
          <a:p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An ER diagram was created which helped to mapped the table according to our project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By taking the reference of the </a:t>
            </a:r>
            <a:r>
              <a:rPr lang="en-GB" sz="1600" b="1" dirty="0"/>
              <a:t>ER diagram </a:t>
            </a:r>
            <a:r>
              <a:rPr lang="en-GB" sz="1600" dirty="0"/>
              <a:t>table</a:t>
            </a:r>
            <a:r>
              <a:rPr lang="en-GB" sz="1600" b="1" dirty="0"/>
              <a:t> </a:t>
            </a:r>
            <a:r>
              <a:rPr lang="en-GB" sz="1600" dirty="0"/>
              <a:t>was created on </a:t>
            </a:r>
            <a:r>
              <a:rPr lang="en-GB" sz="1600" b="1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The tables that were created:-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 dirty="0"/>
              <a:t>Artist table </a:t>
            </a:r>
            <a:r>
              <a:rPr lang="en-GB" sz="1600" dirty="0"/>
              <a:t>which have attributes the </a:t>
            </a:r>
            <a:r>
              <a:rPr lang="en-GB" sz="1600" b="1" dirty="0"/>
              <a:t>artistId </a:t>
            </a:r>
            <a:r>
              <a:rPr lang="en-GB" sz="1600" dirty="0"/>
              <a:t>and </a:t>
            </a:r>
            <a:r>
              <a:rPr lang="en-GB" sz="1600" b="1" dirty="0"/>
              <a:t>Artist Name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 dirty="0"/>
              <a:t>Album table </a:t>
            </a:r>
            <a:r>
              <a:rPr lang="en-GB" sz="1600" dirty="0"/>
              <a:t>which have attributes </a:t>
            </a:r>
            <a:r>
              <a:rPr lang="en-GB" sz="1600" b="1" dirty="0"/>
              <a:t>albumName, albumId </a:t>
            </a:r>
            <a:r>
              <a:rPr lang="en-GB" sz="1600" dirty="0"/>
              <a:t>and the album </a:t>
            </a:r>
            <a:r>
              <a:rPr lang="en-GB" sz="1600" b="1" dirty="0"/>
              <a:t>ReleasedDate</a:t>
            </a:r>
            <a:r>
              <a:rPr lang="en-GB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 dirty="0"/>
              <a:t>PodCasteEpisodes</a:t>
            </a:r>
            <a:r>
              <a:rPr lang="en-GB" sz="1600" dirty="0"/>
              <a:t> table which have attributes </a:t>
            </a:r>
            <a:r>
              <a:rPr lang="en-GB" sz="1600" b="1" dirty="0"/>
              <a:t>EpisodeId</a:t>
            </a:r>
            <a:r>
              <a:rPr lang="en-GB" sz="1600" dirty="0"/>
              <a:t> and </a:t>
            </a:r>
            <a:r>
              <a:rPr lang="en-GB" sz="1600" b="1" dirty="0"/>
              <a:t>PodCasteId.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 dirty="0"/>
              <a:t>Genre table </a:t>
            </a:r>
            <a:r>
              <a:rPr lang="en-GB" sz="1600" dirty="0"/>
              <a:t>which have attributes </a:t>
            </a:r>
            <a:r>
              <a:rPr lang="en-GB" sz="1600" b="1" dirty="0"/>
              <a:t>genreId</a:t>
            </a:r>
            <a:r>
              <a:rPr lang="en-GB" sz="1600" dirty="0"/>
              <a:t> and </a:t>
            </a:r>
            <a:r>
              <a:rPr lang="en-GB" sz="1600" b="1" dirty="0"/>
              <a:t>type </a:t>
            </a:r>
            <a:r>
              <a:rPr lang="en-GB" sz="1600" dirty="0"/>
              <a:t>of genre.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 dirty="0"/>
              <a:t>Songs table </a:t>
            </a:r>
            <a:r>
              <a:rPr lang="en-GB" sz="1600" dirty="0"/>
              <a:t>which have attributes </a:t>
            </a:r>
            <a:r>
              <a:rPr lang="en-GB" sz="1600" b="1" dirty="0"/>
              <a:t>nameOfTheSong, songId, Duration, albumId and filePath</a:t>
            </a:r>
            <a:r>
              <a:rPr lang="en-GB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 dirty="0"/>
              <a:t>PodCaste </a:t>
            </a:r>
            <a:r>
              <a:rPr lang="en-GB" sz="1600" dirty="0"/>
              <a:t>table which have attributes </a:t>
            </a:r>
            <a:r>
              <a:rPr lang="en-GB" sz="1600" b="1" dirty="0"/>
              <a:t>podcasteId, nameOFThePodCaste episode, languageOFTheEpisode, PodCaster name and filepath.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 dirty="0"/>
              <a:t>User table </a:t>
            </a:r>
            <a:r>
              <a:rPr lang="en-GB" sz="1600" dirty="0"/>
              <a:t>which have attributes </a:t>
            </a:r>
            <a:r>
              <a:rPr lang="en-GB" sz="1600" b="1" dirty="0"/>
              <a:t>userId, username, password and emailId.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 dirty="0"/>
              <a:t>PlayListSongDetails table </a:t>
            </a:r>
            <a:r>
              <a:rPr lang="en-GB" sz="1600" dirty="0"/>
              <a:t>which have attributes </a:t>
            </a:r>
            <a:r>
              <a:rPr lang="en-GB" sz="1600" b="1" dirty="0"/>
              <a:t>detailedId, PlayListCreation and songID.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 dirty="0"/>
              <a:t>PlayListPodCasteDetail </a:t>
            </a:r>
            <a:r>
              <a:rPr lang="en-GB" sz="1600" dirty="0"/>
              <a:t>which have attributes </a:t>
            </a:r>
            <a:r>
              <a:rPr lang="en-GB" sz="1600" b="1" dirty="0"/>
              <a:t>detailedPodCasteId, playlistCreatedOn and PodCasteId.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1513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1829A9-9E94-9F67-912D-2C6A33E11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474" y="772562"/>
            <a:ext cx="6787420" cy="58947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711382-693D-A080-39E6-A64F4F710773}"/>
              </a:ext>
            </a:extLst>
          </p:cNvPr>
          <p:cNvSpPr txBox="1"/>
          <p:nvPr/>
        </p:nvSpPr>
        <p:spPr>
          <a:xfrm>
            <a:off x="2761013" y="261257"/>
            <a:ext cx="647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</a:t>
            </a:r>
            <a:r>
              <a:rPr lang="en-GB" sz="2800" dirty="0"/>
              <a:t>ER 	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18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93E58D-EFCB-F1F2-2428-AA640FDB5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8" y="1259530"/>
            <a:ext cx="2800623" cy="2038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F6FE18-CDD3-8DF5-679A-AD1427DF4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488" y="1104405"/>
            <a:ext cx="2875589" cy="2038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D12D36-E73D-74D8-12D9-B7D78E77B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22" y="4013610"/>
            <a:ext cx="4813277" cy="2038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5964E9-5DD3-C1AA-1488-A5399C74D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6" y="3685809"/>
            <a:ext cx="2539751" cy="20381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981BC4-04BF-48E7-96E9-AC2DCC925E07}"/>
              </a:ext>
            </a:extLst>
          </p:cNvPr>
          <p:cNvSpPr txBox="1"/>
          <p:nvPr/>
        </p:nvSpPr>
        <p:spPr>
          <a:xfrm>
            <a:off x="369277" y="633046"/>
            <a:ext cx="257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Artist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EAD6C9-1F10-106A-67FB-0F63D7573B87}"/>
              </a:ext>
            </a:extLst>
          </p:cNvPr>
          <p:cNvSpPr txBox="1"/>
          <p:nvPr/>
        </p:nvSpPr>
        <p:spPr>
          <a:xfrm>
            <a:off x="8821615" y="633046"/>
            <a:ext cx="196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Album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01D0F-17EF-2ECD-E4BE-C36367724063}"/>
              </a:ext>
            </a:extLst>
          </p:cNvPr>
          <p:cNvSpPr txBox="1"/>
          <p:nvPr/>
        </p:nvSpPr>
        <p:spPr>
          <a:xfrm>
            <a:off x="369277" y="3505200"/>
            <a:ext cx="27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PodCastEpisodes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96A525-7C59-3375-4AAD-B76F85E58D7F}"/>
              </a:ext>
            </a:extLst>
          </p:cNvPr>
          <p:cNvSpPr txBox="1"/>
          <p:nvPr/>
        </p:nvSpPr>
        <p:spPr>
          <a:xfrm>
            <a:off x="8716488" y="3229708"/>
            <a:ext cx="220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Genre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50F208-780A-816B-98AD-4B8901FC5FC9}"/>
              </a:ext>
            </a:extLst>
          </p:cNvPr>
          <p:cNvSpPr/>
          <p:nvPr/>
        </p:nvSpPr>
        <p:spPr>
          <a:xfrm>
            <a:off x="3499104" y="276889"/>
            <a:ext cx="4393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Tables Created</a:t>
            </a:r>
          </a:p>
        </p:txBody>
      </p:sp>
    </p:spTree>
    <p:extLst>
      <p:ext uri="{BB962C8B-B14F-4D97-AF65-F5344CB8AC3E}">
        <p14:creationId xmlns:p14="http://schemas.microsoft.com/office/powerpoint/2010/main" val="400454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1DAED-0C48-8629-F590-4FE7E20D7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68" y="984880"/>
            <a:ext cx="6813551" cy="3141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F1CBD-5894-0E8C-65FE-1C7CBA261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718" y="984880"/>
            <a:ext cx="4107921" cy="2631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D8F85-0E90-767B-396A-B3B55042E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72" y="4281056"/>
            <a:ext cx="3411970" cy="2321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388ABD-371D-3C2C-9307-E6F5CD7FF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718" y="4126675"/>
            <a:ext cx="4107921" cy="22266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5699F3-CAD5-2072-B8AE-CCDD05BB5EFA}"/>
              </a:ext>
            </a:extLst>
          </p:cNvPr>
          <p:cNvSpPr txBox="1"/>
          <p:nvPr/>
        </p:nvSpPr>
        <p:spPr>
          <a:xfrm>
            <a:off x="299768" y="439615"/>
            <a:ext cx="200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Songs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D10B34-6358-464E-A3FA-CF7C4F9AE98D}"/>
              </a:ext>
            </a:extLst>
          </p:cNvPr>
          <p:cNvSpPr txBox="1"/>
          <p:nvPr/>
        </p:nvSpPr>
        <p:spPr>
          <a:xfrm>
            <a:off x="7877908" y="439615"/>
            <a:ext cx="221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Podcast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0FC59B-867F-966E-6FFD-F9014E0EF808}"/>
              </a:ext>
            </a:extLst>
          </p:cNvPr>
          <p:cNvSpPr txBox="1"/>
          <p:nvPr/>
        </p:nvSpPr>
        <p:spPr>
          <a:xfrm>
            <a:off x="3909646" y="4302608"/>
            <a:ext cx="158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User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1B774F-5440-3F4E-0E65-96F45D18EA73}"/>
              </a:ext>
            </a:extLst>
          </p:cNvPr>
          <p:cNvSpPr txBox="1"/>
          <p:nvPr/>
        </p:nvSpPr>
        <p:spPr>
          <a:xfrm>
            <a:off x="7995138" y="3716215"/>
            <a:ext cx="243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PlaylistSongDetail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26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4E7652-6EDD-854A-8EBC-CD7DAB0CE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4" y="1116281"/>
            <a:ext cx="4159139" cy="2784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9C4134-1BD1-141A-1614-076E3DB9589E}"/>
              </a:ext>
            </a:extLst>
          </p:cNvPr>
          <p:cNvSpPr txBox="1"/>
          <p:nvPr/>
        </p:nvSpPr>
        <p:spPr>
          <a:xfrm>
            <a:off x="5717969" y="1116281"/>
            <a:ext cx="58485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Flow Of The Program</a:t>
            </a:r>
          </a:p>
          <a:p>
            <a:pPr marL="342900" indent="-342900">
              <a:buAutoNum type="arabicPeriod"/>
            </a:pPr>
            <a:r>
              <a:rPr lang="en-GB" dirty="0"/>
              <a:t>The user will first enter the jukebox where three options will be given to the user:-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Listen to Song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Listen to PodCaste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your own Paylist.</a:t>
            </a:r>
          </a:p>
          <a:p>
            <a:r>
              <a:rPr lang="en-GB" dirty="0"/>
              <a:t>The flow of the above structure is displayed below::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8FEFA-1852-BAD8-FE84-3076D194467E}"/>
              </a:ext>
            </a:extLst>
          </p:cNvPr>
          <p:cNvSpPr txBox="1"/>
          <p:nvPr/>
        </p:nvSpPr>
        <p:spPr>
          <a:xfrm>
            <a:off x="252544" y="5415148"/>
            <a:ext cx="11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Listen to Song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36036BE-1AFC-07AC-2FFB-711D8E95161B}"/>
              </a:ext>
            </a:extLst>
          </p:cNvPr>
          <p:cNvSpPr/>
          <p:nvPr/>
        </p:nvSpPr>
        <p:spPr>
          <a:xfrm>
            <a:off x="1413164" y="5557214"/>
            <a:ext cx="653143" cy="293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AFFFC-E0EB-7193-06EC-A3ACDC304579}"/>
              </a:ext>
            </a:extLst>
          </p:cNvPr>
          <p:cNvSpPr txBox="1"/>
          <p:nvPr/>
        </p:nvSpPr>
        <p:spPr>
          <a:xfrm>
            <a:off x="194555" y="4360315"/>
            <a:ext cx="1580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If the user want to listen to Song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530F2-6A08-0C67-2911-09C34EC9C49A}"/>
              </a:ext>
            </a:extLst>
          </p:cNvPr>
          <p:cNvSpPr txBox="1"/>
          <p:nvPr/>
        </p:nvSpPr>
        <p:spPr>
          <a:xfrm>
            <a:off x="2086098" y="4548249"/>
            <a:ext cx="27728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He/she will be provided option to select Genre of his choice. The genres are</a:t>
            </a:r>
          </a:p>
          <a:p>
            <a:r>
              <a:rPr lang="en-GB" sz="1400" dirty="0"/>
              <a:t>1.Rock</a:t>
            </a:r>
          </a:p>
          <a:p>
            <a:r>
              <a:rPr lang="en-GB" sz="1400" dirty="0"/>
              <a:t>2. Pop</a:t>
            </a:r>
          </a:p>
          <a:p>
            <a:r>
              <a:rPr lang="en-GB" sz="1400" dirty="0"/>
              <a:t>3. Metal</a:t>
            </a:r>
          </a:p>
          <a:p>
            <a:r>
              <a:rPr lang="en-GB" sz="1400" dirty="0"/>
              <a:t>4. Bollywood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ABDB0DD-192C-551A-10EC-94BFF60B87ED}"/>
              </a:ext>
            </a:extLst>
          </p:cNvPr>
          <p:cNvSpPr/>
          <p:nvPr/>
        </p:nvSpPr>
        <p:spPr>
          <a:xfrm>
            <a:off x="4543300" y="5504214"/>
            <a:ext cx="818410" cy="346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10BDB5-26CA-7489-4C98-328C0BF68724}"/>
              </a:ext>
            </a:extLst>
          </p:cNvPr>
          <p:cNvSpPr txBox="1"/>
          <p:nvPr/>
        </p:nvSpPr>
        <p:spPr>
          <a:xfrm>
            <a:off x="5518068" y="4548249"/>
            <a:ext cx="2624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Upon selecting any of the Genres mentioned, the user will be taken to the Select Artist choice where he/she will be Given option to choose Artist of their liking. </a:t>
            </a:r>
            <a:endParaRPr lang="en-IN" sz="14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08A725-6BBD-758C-1FE6-6FB679650060}"/>
              </a:ext>
            </a:extLst>
          </p:cNvPr>
          <p:cNvSpPr/>
          <p:nvPr/>
        </p:nvSpPr>
        <p:spPr>
          <a:xfrm>
            <a:off x="8259288" y="5462648"/>
            <a:ext cx="967839" cy="388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CB3BEB-003B-6F1F-FC6F-0AC9292881A3}"/>
              </a:ext>
            </a:extLst>
          </p:cNvPr>
          <p:cNvSpPr txBox="1"/>
          <p:nvPr/>
        </p:nvSpPr>
        <p:spPr>
          <a:xfrm>
            <a:off x="9506197" y="4548249"/>
            <a:ext cx="2433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selecting Artist of their choice the user will be then directed to album choice thereafter song selection. Which, thereafter his/her favourite song shall be played.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D32C7-8922-EB63-1A18-03C9C0FB4A1D}"/>
              </a:ext>
            </a:extLst>
          </p:cNvPr>
          <p:cNvSpPr txBox="1"/>
          <p:nvPr/>
        </p:nvSpPr>
        <p:spPr>
          <a:xfrm>
            <a:off x="322385" y="498231"/>
            <a:ext cx="239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 PlaylistPodCasteDetails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9848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27AF8B-D7D6-BAE3-5483-845C34D59137}"/>
              </a:ext>
            </a:extLst>
          </p:cNvPr>
          <p:cNvSpPr txBox="1"/>
          <p:nvPr/>
        </p:nvSpPr>
        <p:spPr>
          <a:xfrm>
            <a:off x="409698" y="748145"/>
            <a:ext cx="2974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If the User wants to listen to podcast.</a:t>
            </a:r>
            <a:endParaRPr lang="en-IN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751B9-7152-1AA9-BF35-A0953255D35F}"/>
              </a:ext>
            </a:extLst>
          </p:cNvPr>
          <p:cNvSpPr txBox="1"/>
          <p:nvPr/>
        </p:nvSpPr>
        <p:spPr>
          <a:xfrm>
            <a:off x="522514" y="2137558"/>
            <a:ext cx="178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Listen to Podcast</a:t>
            </a: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7E3089D-A6EA-5565-AF89-5C9C36484E1E}"/>
              </a:ext>
            </a:extLst>
          </p:cNvPr>
          <p:cNvSpPr/>
          <p:nvPr/>
        </p:nvSpPr>
        <p:spPr>
          <a:xfrm>
            <a:off x="2701635" y="2214748"/>
            <a:ext cx="1151907" cy="214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5C311-21DE-BCF5-26A4-BB941A997735}"/>
              </a:ext>
            </a:extLst>
          </p:cNvPr>
          <p:cNvSpPr txBox="1"/>
          <p:nvPr/>
        </p:nvSpPr>
        <p:spPr>
          <a:xfrm>
            <a:off x="4091049" y="1490353"/>
            <a:ext cx="20049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He she will be directed to Podcast page where he/she will be asked to choose their favourite podcaster given in the list as </a:t>
            </a:r>
            <a:r>
              <a:rPr lang="en-GB" sz="1600" b="1" dirty="0"/>
              <a:t>Podcaster</a:t>
            </a:r>
            <a:r>
              <a:rPr lang="en-GB" sz="1600" dirty="0"/>
              <a:t> name</a:t>
            </a:r>
            <a:endParaRPr lang="en-IN" sz="16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46225A-D16F-111F-F5AA-5127F8EB44B4}"/>
              </a:ext>
            </a:extLst>
          </p:cNvPr>
          <p:cNvSpPr/>
          <p:nvPr/>
        </p:nvSpPr>
        <p:spPr>
          <a:xfrm>
            <a:off x="6246420" y="2214748"/>
            <a:ext cx="1636815" cy="204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4C6C9-EBA0-E8DD-62D6-1B6D4218CDC1}"/>
              </a:ext>
            </a:extLst>
          </p:cNvPr>
          <p:cNvSpPr txBox="1"/>
          <p:nvPr/>
        </p:nvSpPr>
        <p:spPr>
          <a:xfrm>
            <a:off x="8253351" y="1490353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After selecting the said Podcaster name their favourite podcaster podcast shall be played.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9875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945D8-0D69-6552-62F4-A57665DA00AF}"/>
              </a:ext>
            </a:extLst>
          </p:cNvPr>
          <p:cNvSpPr txBox="1"/>
          <p:nvPr/>
        </p:nvSpPr>
        <p:spPr>
          <a:xfrm>
            <a:off x="285008" y="682831"/>
            <a:ext cx="5041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If the user wants to create a playlist of their own may it be podcast/song playlist.</a:t>
            </a:r>
            <a:endParaRPr lang="en-IN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E544D3-3C9E-FCC4-6321-9D1B172C4E67}"/>
              </a:ext>
            </a:extLst>
          </p:cNvPr>
          <p:cNvSpPr txBox="1"/>
          <p:nvPr/>
        </p:nvSpPr>
        <p:spPr>
          <a:xfrm>
            <a:off x="338447" y="2208810"/>
            <a:ext cx="152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Create Playlist of your own.</a:t>
            </a:r>
            <a:endParaRPr lang="en-IN" sz="1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57F82F8-847E-0C25-8BA2-085EDE0EF8D9}"/>
              </a:ext>
            </a:extLst>
          </p:cNvPr>
          <p:cNvSpPr/>
          <p:nvPr/>
        </p:nvSpPr>
        <p:spPr>
          <a:xfrm>
            <a:off x="694706" y="2864923"/>
            <a:ext cx="480951" cy="1163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34209-9176-C6A3-0B2C-132B5F6E46E5}"/>
              </a:ext>
            </a:extLst>
          </p:cNvPr>
          <p:cNvSpPr txBox="1"/>
          <p:nvPr/>
        </p:nvSpPr>
        <p:spPr>
          <a:xfrm>
            <a:off x="338447" y="4340431"/>
            <a:ext cx="2143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user will be asked whether he/she is an existing customer or not.</a:t>
            </a:r>
            <a:endParaRPr lang="en-IN" sz="1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078D3E8-6DFB-A312-9B5A-F0CB09294B65}"/>
              </a:ext>
            </a:extLst>
          </p:cNvPr>
          <p:cNvSpPr/>
          <p:nvPr/>
        </p:nvSpPr>
        <p:spPr>
          <a:xfrm>
            <a:off x="2381003" y="4476997"/>
            <a:ext cx="1169720" cy="46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BEE9C-B26E-337D-F5E3-F7B845D64B42}"/>
              </a:ext>
            </a:extLst>
          </p:cNvPr>
          <p:cNvSpPr txBox="1"/>
          <p:nvPr/>
        </p:nvSpPr>
        <p:spPr>
          <a:xfrm>
            <a:off x="2372094" y="4254826"/>
            <a:ext cx="896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If yes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E6AD4-9F84-964C-D6F4-9F2CA62BC60D}"/>
              </a:ext>
            </a:extLst>
          </p:cNvPr>
          <p:cNvSpPr txBox="1"/>
          <p:nvPr/>
        </p:nvSpPr>
        <p:spPr>
          <a:xfrm>
            <a:off x="3734789" y="3194462"/>
            <a:ext cx="19416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user will be asked to enter his </a:t>
            </a:r>
            <a:r>
              <a:rPr lang="en-GB" sz="1400" b="1" dirty="0">
                <a:solidFill>
                  <a:srgbClr val="92D050"/>
                </a:solidFill>
              </a:rPr>
              <a:t>userId</a:t>
            </a:r>
            <a:r>
              <a:rPr lang="en-GB" sz="1400" dirty="0"/>
              <a:t> and user </a:t>
            </a:r>
            <a:r>
              <a:rPr lang="en-GB" sz="1400" b="1" dirty="0">
                <a:solidFill>
                  <a:srgbClr val="92D050"/>
                </a:solidFill>
              </a:rPr>
              <a:t>Password</a:t>
            </a:r>
            <a:r>
              <a:rPr lang="en-GB" sz="1400" dirty="0"/>
              <a:t> which is stored in the </a:t>
            </a:r>
            <a:r>
              <a:rPr lang="en-GB" sz="1400" b="1" dirty="0">
                <a:solidFill>
                  <a:srgbClr val="92D050"/>
                </a:solidFill>
              </a:rPr>
              <a:t>user</a:t>
            </a:r>
            <a:r>
              <a:rPr lang="en-GB" sz="1400" dirty="0">
                <a:solidFill>
                  <a:srgbClr val="92D050"/>
                </a:solidFill>
              </a:rPr>
              <a:t> </a:t>
            </a:r>
            <a:r>
              <a:rPr lang="en-GB" sz="1400" dirty="0"/>
              <a:t>table. Where the asked credential will be matched with the existing data in the said table then he/she will be proceeded further else the user can’t create playlist of its own.</a:t>
            </a:r>
            <a:endParaRPr lang="en-IN" sz="1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AA5430D-71BC-A8C3-E032-5E9F5895FFC4}"/>
              </a:ext>
            </a:extLst>
          </p:cNvPr>
          <p:cNvSpPr/>
          <p:nvPr/>
        </p:nvSpPr>
        <p:spPr>
          <a:xfrm>
            <a:off x="5771408" y="4409910"/>
            <a:ext cx="1258783" cy="599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9A12C4-D3F8-0785-3048-1C7ACE2DA04B}"/>
              </a:ext>
            </a:extLst>
          </p:cNvPr>
          <p:cNvSpPr txBox="1"/>
          <p:nvPr/>
        </p:nvSpPr>
        <p:spPr>
          <a:xfrm>
            <a:off x="5676404" y="4100937"/>
            <a:ext cx="991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If matched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A727AA-2B5C-EBED-600C-AAB22ED896BD}"/>
              </a:ext>
            </a:extLst>
          </p:cNvPr>
          <p:cNvSpPr txBox="1"/>
          <p:nvPr/>
        </p:nvSpPr>
        <p:spPr>
          <a:xfrm>
            <a:off x="7160821" y="3194462"/>
            <a:ext cx="28085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If </a:t>
            </a:r>
            <a:r>
              <a:rPr lang="en-GB" sz="1400" b="1" dirty="0">
                <a:solidFill>
                  <a:srgbClr val="92D050"/>
                </a:solidFill>
              </a:rPr>
              <a:t>Song</a:t>
            </a:r>
            <a:r>
              <a:rPr lang="en-GB" sz="1400" dirty="0"/>
              <a:t>,</a:t>
            </a:r>
          </a:p>
          <a:p>
            <a:r>
              <a:rPr lang="en-GB" sz="1400" dirty="0"/>
              <a:t>then user will be asked to enter the </a:t>
            </a:r>
            <a:r>
              <a:rPr lang="en-GB" sz="1400" b="1" dirty="0">
                <a:solidFill>
                  <a:srgbClr val="92D050"/>
                </a:solidFill>
              </a:rPr>
              <a:t>songId</a:t>
            </a:r>
            <a:r>
              <a:rPr lang="en-GB" sz="1400" dirty="0">
                <a:solidFill>
                  <a:srgbClr val="92D050"/>
                </a:solidFill>
              </a:rPr>
              <a:t> </a:t>
            </a:r>
            <a:r>
              <a:rPr lang="en-GB" sz="1400" dirty="0"/>
              <a:t>where it will get matched with the existing </a:t>
            </a:r>
            <a:r>
              <a:rPr lang="en-GB" sz="1400" b="1" dirty="0">
                <a:solidFill>
                  <a:srgbClr val="92D050"/>
                </a:solidFill>
              </a:rPr>
              <a:t>songId</a:t>
            </a:r>
            <a:r>
              <a:rPr lang="en-GB" sz="1400" dirty="0"/>
              <a:t> data in</a:t>
            </a:r>
            <a:r>
              <a:rPr lang="en-GB" sz="1400" dirty="0">
                <a:solidFill>
                  <a:srgbClr val="92D050"/>
                </a:solidFill>
              </a:rPr>
              <a:t> </a:t>
            </a:r>
            <a:r>
              <a:rPr lang="en-GB" sz="1400" b="1" dirty="0">
                <a:solidFill>
                  <a:srgbClr val="92D050"/>
                </a:solidFill>
              </a:rPr>
              <a:t>Songs</a:t>
            </a:r>
            <a:r>
              <a:rPr lang="en-GB" sz="1400" dirty="0">
                <a:solidFill>
                  <a:srgbClr val="92D050"/>
                </a:solidFill>
              </a:rPr>
              <a:t> </a:t>
            </a:r>
            <a:r>
              <a:rPr lang="en-GB" sz="1400" dirty="0"/>
              <a:t>table and if matched the SongId will get stored in the </a:t>
            </a:r>
            <a:r>
              <a:rPr lang="en-GB" sz="1400" b="1" dirty="0">
                <a:solidFill>
                  <a:srgbClr val="92D050"/>
                </a:solidFill>
              </a:rPr>
              <a:t>PlayListSongDetails</a:t>
            </a:r>
            <a:r>
              <a:rPr lang="en-GB" sz="1400" dirty="0"/>
              <a:t> table.</a:t>
            </a:r>
          </a:p>
          <a:p>
            <a:r>
              <a:rPr lang="en-GB" sz="1400" dirty="0"/>
              <a:t>Same goes with</a:t>
            </a:r>
          </a:p>
          <a:p>
            <a:r>
              <a:rPr lang="en-GB" sz="1400" dirty="0"/>
              <a:t>If </a:t>
            </a:r>
            <a:r>
              <a:rPr lang="en-GB" sz="1400" b="1" dirty="0">
                <a:solidFill>
                  <a:srgbClr val="92D050"/>
                </a:solidFill>
              </a:rPr>
              <a:t>Podcast</a:t>
            </a:r>
            <a:r>
              <a:rPr lang="en-GB" sz="1400" dirty="0"/>
              <a:t>.</a:t>
            </a:r>
            <a:endParaRPr lang="en-IN" sz="140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CE610B6-80BB-1F89-8656-4024A6610E32}"/>
              </a:ext>
            </a:extLst>
          </p:cNvPr>
          <p:cNvSpPr/>
          <p:nvPr/>
        </p:nvSpPr>
        <p:spPr>
          <a:xfrm>
            <a:off x="647205" y="5249683"/>
            <a:ext cx="611579" cy="1110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49F76E-7229-2317-3FEC-85BAF41D5653}"/>
              </a:ext>
            </a:extLst>
          </p:cNvPr>
          <p:cNvSpPr txBox="1"/>
          <p:nvPr/>
        </p:nvSpPr>
        <p:spPr>
          <a:xfrm>
            <a:off x="1385797" y="5249683"/>
            <a:ext cx="744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If no next slide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9759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482C28-7940-E8BB-E923-C79BAEEFA462}"/>
              </a:ext>
            </a:extLst>
          </p:cNvPr>
          <p:cNvSpPr txBox="1"/>
          <p:nvPr/>
        </p:nvSpPr>
        <p:spPr>
          <a:xfrm>
            <a:off x="885092" y="627185"/>
            <a:ext cx="5545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If not an existing customer</a:t>
            </a:r>
            <a:endParaRPr lang="en-IN" sz="2000" b="1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4B489B45-DB28-96A5-3BCC-19177E18E589}"/>
              </a:ext>
            </a:extLst>
          </p:cNvPr>
          <p:cNvSpPr/>
          <p:nvPr/>
        </p:nvSpPr>
        <p:spPr>
          <a:xfrm>
            <a:off x="958361" y="1143000"/>
            <a:ext cx="697523" cy="949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D7DE0-C5DB-0F2A-D173-4F973C1D1250}"/>
              </a:ext>
            </a:extLst>
          </p:cNvPr>
          <p:cNvSpPr txBox="1"/>
          <p:nvPr/>
        </p:nvSpPr>
        <p:spPr>
          <a:xfrm>
            <a:off x="885092" y="2321169"/>
            <a:ext cx="291318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user will be asked the following credentials::</a:t>
            </a:r>
          </a:p>
          <a:p>
            <a:endParaRPr lang="en-GB" b="1" dirty="0"/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To create username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To create userId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To create an emailID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To create password.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The asked credential is validated by using </a:t>
            </a:r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regex</a:t>
            </a:r>
            <a:r>
              <a:rPr lang="en-GB" sz="1400" dirty="0"/>
              <a:t>. If each credential satisfies the regex condition then the credential will be updated to the </a:t>
            </a:r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user table </a:t>
            </a:r>
            <a:r>
              <a:rPr lang="en-GB" sz="1400" dirty="0"/>
              <a:t>else the user will be provided 5 chance. Which if exhausted the program must be run again from the start.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8951D5-0C20-C92B-5638-7B7EB76A85D0}"/>
              </a:ext>
            </a:extLst>
          </p:cNvPr>
          <p:cNvSpPr/>
          <p:nvPr/>
        </p:nvSpPr>
        <p:spPr>
          <a:xfrm>
            <a:off x="4161693" y="5205046"/>
            <a:ext cx="1623646" cy="779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D4948-890E-7CA8-7435-C1687A16C383}"/>
              </a:ext>
            </a:extLst>
          </p:cNvPr>
          <p:cNvSpPr txBox="1"/>
          <p:nvPr/>
        </p:nvSpPr>
        <p:spPr>
          <a:xfrm>
            <a:off x="6224954" y="4642632"/>
            <a:ext cx="24090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user then will be welcomed by the jukebox to create playlist of their own where the choice to create </a:t>
            </a:r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song</a:t>
            </a:r>
            <a:r>
              <a:rPr lang="en-GB" sz="1400" dirty="0"/>
              <a:t> playlist and </a:t>
            </a:r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podcast</a:t>
            </a:r>
            <a:r>
              <a:rPr lang="en-GB" sz="1400" dirty="0"/>
              <a:t> playlist will be given. And, thereafter he/she can gladly  enjoy the created playlist.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03A0C-F99A-AA13-4E6E-C02F37F0726E}"/>
              </a:ext>
            </a:extLst>
          </p:cNvPr>
          <p:cNvSpPr txBox="1"/>
          <p:nvPr/>
        </p:nvSpPr>
        <p:spPr>
          <a:xfrm>
            <a:off x="4097216" y="5020380"/>
            <a:ext cx="15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accepted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471137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2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6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7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8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9.xml><?xml version="1.0" encoding="utf-8"?>
<a:theme xmlns:a="http://schemas.openxmlformats.org/drawingml/2006/main" name="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81</TotalTime>
  <Words>838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Arial</vt:lpstr>
      <vt:lpstr>Gill Sans MT</vt:lpstr>
      <vt:lpstr>Trebuchet MS</vt:lpstr>
      <vt:lpstr>Tw Cen MT</vt:lpstr>
      <vt:lpstr>Tw Cen MT Condensed</vt:lpstr>
      <vt:lpstr>Wingdings 3</vt:lpstr>
      <vt:lpstr>1_Gallery</vt:lpstr>
      <vt:lpstr>2_Gallery</vt:lpstr>
      <vt:lpstr>Facet</vt:lpstr>
      <vt:lpstr>1_Facet</vt:lpstr>
      <vt:lpstr>Integral</vt:lpstr>
      <vt:lpstr>Gallery</vt:lpstr>
      <vt:lpstr>2_Facet</vt:lpstr>
      <vt:lpstr>3_Facet</vt:lpstr>
      <vt:lpstr>4_Facet</vt:lpstr>
      <vt:lpstr>Welcome To Jukebox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Jukebox</dc:title>
  <dc:creator>Surmani Konsam</dc:creator>
  <cp:lastModifiedBy>Surmani Konsam</cp:lastModifiedBy>
  <cp:revision>1</cp:revision>
  <dcterms:created xsi:type="dcterms:W3CDTF">2022-05-19T18:02:34Z</dcterms:created>
  <dcterms:modified xsi:type="dcterms:W3CDTF">2022-05-20T04:49:21Z</dcterms:modified>
</cp:coreProperties>
</file>