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15D2E7-17F5-48BD-98E1-F430ED3B490C}" v="10" dt="2024-09-30T09:49:00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86410" autoAdjust="0"/>
  </p:normalViewPr>
  <p:slideViewPr>
    <p:cSldViewPr snapToGrid="0" snapToObjects="1">
      <p:cViewPr varScale="1">
        <p:scale>
          <a:sx n="98" d="100"/>
          <a:sy n="98" d="100"/>
        </p:scale>
        <p:origin x="171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Hanes" userId="b4ae1a72-0894-42b8-a0df-dd97df969b40" providerId="ADAL" clId="{DB15D2E7-17F5-48BD-98E1-F430ED3B490C}"/>
    <pc:docChg chg="undo custSel addSld delSld modSld sldOrd">
      <pc:chgData name="Neil Hanes" userId="b4ae1a72-0894-42b8-a0df-dd97df969b40" providerId="ADAL" clId="{DB15D2E7-17F5-48BD-98E1-F430ED3B490C}" dt="2024-09-30T09:49:10.952" v="90" actId="962"/>
      <pc:docMkLst>
        <pc:docMk/>
      </pc:docMkLst>
      <pc:sldChg chg="del">
        <pc:chgData name="Neil Hanes" userId="b4ae1a72-0894-42b8-a0df-dd97df969b40" providerId="ADAL" clId="{DB15D2E7-17F5-48BD-98E1-F430ED3B490C}" dt="2024-09-30T09:08:28.297" v="11" actId="47"/>
        <pc:sldMkLst>
          <pc:docMk/>
          <pc:sldMk cId="0" sldId="257"/>
        </pc:sldMkLst>
      </pc:sldChg>
      <pc:sldChg chg="del">
        <pc:chgData name="Neil Hanes" userId="b4ae1a72-0894-42b8-a0df-dd97df969b40" providerId="ADAL" clId="{DB15D2E7-17F5-48BD-98E1-F430ED3B490C}" dt="2024-09-30T09:12:30.263" v="21" actId="47"/>
        <pc:sldMkLst>
          <pc:docMk/>
          <pc:sldMk cId="1303736724" sldId="258"/>
        </pc:sldMkLst>
      </pc:sldChg>
      <pc:sldChg chg="del">
        <pc:chgData name="Neil Hanes" userId="b4ae1a72-0894-42b8-a0df-dd97df969b40" providerId="ADAL" clId="{DB15D2E7-17F5-48BD-98E1-F430ED3B490C}" dt="2024-09-30T09:41:13.446" v="47" actId="47"/>
        <pc:sldMkLst>
          <pc:docMk/>
          <pc:sldMk cId="1738266935" sldId="259"/>
        </pc:sldMkLst>
      </pc:sldChg>
      <pc:sldChg chg="del">
        <pc:chgData name="Neil Hanes" userId="b4ae1a72-0894-42b8-a0df-dd97df969b40" providerId="ADAL" clId="{DB15D2E7-17F5-48BD-98E1-F430ED3B490C}" dt="2024-09-30T09:41:53.475" v="53" actId="47"/>
        <pc:sldMkLst>
          <pc:docMk/>
          <pc:sldMk cId="1867145891" sldId="260"/>
        </pc:sldMkLst>
      </pc:sldChg>
      <pc:sldChg chg="addSp delSp modSp new del mod ord">
        <pc:chgData name="Neil Hanes" userId="b4ae1a72-0894-42b8-a0df-dd97df969b40" providerId="ADAL" clId="{DB15D2E7-17F5-48BD-98E1-F430ED3B490C}" dt="2024-09-30T09:40:00.194" v="31" actId="2696"/>
        <pc:sldMkLst>
          <pc:docMk/>
          <pc:sldMk cId="2775901877" sldId="261"/>
        </pc:sldMkLst>
        <pc:spChg chg="del">
          <ac:chgData name="Neil Hanes" userId="b4ae1a72-0894-42b8-a0df-dd97df969b40" providerId="ADAL" clId="{DB15D2E7-17F5-48BD-98E1-F430ED3B490C}" dt="2024-09-30T09:07:21.271" v="1" actId="478"/>
          <ac:spMkLst>
            <pc:docMk/>
            <pc:sldMk cId="2775901877" sldId="261"/>
            <ac:spMk id="2" creationId="{5849EA37-D498-1E93-3FF9-742F40432B88}"/>
          </ac:spMkLst>
        </pc:spChg>
        <pc:spChg chg="del">
          <ac:chgData name="Neil Hanes" userId="b4ae1a72-0894-42b8-a0df-dd97df969b40" providerId="ADAL" clId="{DB15D2E7-17F5-48BD-98E1-F430ED3B490C}" dt="2024-09-30T09:07:25.300" v="3" actId="478"/>
          <ac:spMkLst>
            <pc:docMk/>
            <pc:sldMk cId="2775901877" sldId="261"/>
            <ac:spMk id="3" creationId="{7C21A712-5BBB-2B24-25C0-7D6D5137523A}"/>
          </ac:spMkLst>
        </pc:spChg>
        <pc:spChg chg="del">
          <ac:chgData name="Neil Hanes" userId="b4ae1a72-0894-42b8-a0df-dd97df969b40" providerId="ADAL" clId="{DB15D2E7-17F5-48BD-98E1-F430ED3B490C}" dt="2024-09-30T09:07:24.136" v="2" actId="478"/>
          <ac:spMkLst>
            <pc:docMk/>
            <pc:sldMk cId="2775901877" sldId="261"/>
            <ac:spMk id="4" creationId="{DBAA0866-6B90-60BE-8B69-4683294B6277}"/>
          </ac:spMkLst>
        </pc:spChg>
        <pc:picChg chg="add mod">
          <ac:chgData name="Neil Hanes" userId="b4ae1a72-0894-42b8-a0df-dd97df969b40" providerId="ADAL" clId="{DB15D2E7-17F5-48BD-98E1-F430ED3B490C}" dt="2024-09-30T09:07:52.299" v="8" actId="14100"/>
          <ac:picMkLst>
            <pc:docMk/>
            <pc:sldMk cId="2775901877" sldId="261"/>
            <ac:picMk id="6" creationId="{73FCD118-D860-A0B7-8FD5-D4943E551505}"/>
          </ac:picMkLst>
        </pc:picChg>
      </pc:sldChg>
      <pc:sldChg chg="addSp delSp modSp new del mod">
        <pc:chgData name="Neil Hanes" userId="b4ae1a72-0894-42b8-a0df-dd97df969b40" providerId="ADAL" clId="{DB15D2E7-17F5-48BD-98E1-F430ED3B490C}" dt="2024-09-30T09:40:43.222" v="41" actId="2696"/>
        <pc:sldMkLst>
          <pc:docMk/>
          <pc:sldMk cId="2887760991" sldId="262"/>
        </pc:sldMkLst>
        <pc:spChg chg="del">
          <ac:chgData name="Neil Hanes" userId="b4ae1a72-0894-42b8-a0df-dd97df969b40" providerId="ADAL" clId="{DB15D2E7-17F5-48BD-98E1-F430ED3B490C}" dt="2024-09-30T09:11:31.224" v="13" actId="478"/>
          <ac:spMkLst>
            <pc:docMk/>
            <pc:sldMk cId="2887760991" sldId="262"/>
            <ac:spMk id="2" creationId="{DAB68E7C-FEA7-6D22-317C-064B819049AB}"/>
          </ac:spMkLst>
        </pc:spChg>
        <pc:spChg chg="del">
          <ac:chgData name="Neil Hanes" userId="b4ae1a72-0894-42b8-a0df-dd97df969b40" providerId="ADAL" clId="{DB15D2E7-17F5-48BD-98E1-F430ED3B490C}" dt="2024-09-30T09:11:37.462" v="15" actId="478"/>
          <ac:spMkLst>
            <pc:docMk/>
            <pc:sldMk cId="2887760991" sldId="262"/>
            <ac:spMk id="3" creationId="{1E7A6A23-AE7E-1B51-5219-C0D5458D0C92}"/>
          </ac:spMkLst>
        </pc:spChg>
        <pc:spChg chg="del">
          <ac:chgData name="Neil Hanes" userId="b4ae1a72-0894-42b8-a0df-dd97df969b40" providerId="ADAL" clId="{DB15D2E7-17F5-48BD-98E1-F430ED3B490C}" dt="2024-09-30T09:11:32.704" v="14" actId="478"/>
          <ac:spMkLst>
            <pc:docMk/>
            <pc:sldMk cId="2887760991" sldId="262"/>
            <ac:spMk id="4" creationId="{E31C6B77-4E53-2264-CFE4-B6D4E41AA13F}"/>
          </ac:spMkLst>
        </pc:spChg>
        <pc:picChg chg="add mod">
          <ac:chgData name="Neil Hanes" userId="b4ae1a72-0894-42b8-a0df-dd97df969b40" providerId="ADAL" clId="{DB15D2E7-17F5-48BD-98E1-F430ED3B490C}" dt="2024-09-30T09:11:58.158" v="20" actId="14100"/>
          <ac:picMkLst>
            <pc:docMk/>
            <pc:sldMk cId="2887760991" sldId="262"/>
            <ac:picMk id="6" creationId="{F956DBB8-94A3-65FF-076B-770EFC821163}"/>
          </ac:picMkLst>
        </pc:picChg>
      </pc:sldChg>
      <pc:sldChg chg="addSp modSp new del mod">
        <pc:chgData name="Neil Hanes" userId="b4ae1a72-0894-42b8-a0df-dd97df969b40" providerId="ADAL" clId="{DB15D2E7-17F5-48BD-98E1-F430ED3B490C}" dt="2024-09-30T09:47:16.129" v="61" actId="47"/>
        <pc:sldMkLst>
          <pc:docMk/>
          <pc:sldMk cId="314886285" sldId="263"/>
        </pc:sldMkLst>
        <pc:picChg chg="add mod">
          <ac:chgData name="Neil Hanes" userId="b4ae1a72-0894-42b8-a0df-dd97df969b40" providerId="ADAL" clId="{DB15D2E7-17F5-48BD-98E1-F430ED3B490C}" dt="2024-09-30T09:39:47.832" v="30" actId="14100"/>
          <ac:picMkLst>
            <pc:docMk/>
            <pc:sldMk cId="314886285" sldId="263"/>
            <ac:picMk id="3" creationId="{04E6A725-2018-BC76-E12E-3D2F9B9D438F}"/>
          </ac:picMkLst>
        </pc:picChg>
      </pc:sldChg>
      <pc:sldChg chg="addSp modSp new del mod">
        <pc:chgData name="Neil Hanes" userId="b4ae1a72-0894-42b8-a0df-dd97df969b40" providerId="ADAL" clId="{DB15D2E7-17F5-48BD-98E1-F430ED3B490C}" dt="2024-09-30T09:47:57.070" v="70" actId="47"/>
        <pc:sldMkLst>
          <pc:docMk/>
          <pc:sldMk cId="800423197" sldId="264"/>
        </pc:sldMkLst>
        <pc:picChg chg="add mod">
          <ac:chgData name="Neil Hanes" userId="b4ae1a72-0894-42b8-a0df-dd97df969b40" providerId="ADAL" clId="{DB15D2E7-17F5-48BD-98E1-F430ED3B490C}" dt="2024-09-30T09:40:29.012" v="40" actId="962"/>
          <ac:picMkLst>
            <pc:docMk/>
            <pc:sldMk cId="800423197" sldId="264"/>
            <ac:picMk id="3" creationId="{9D719552-299E-2D97-6AE0-C6963D0C9D97}"/>
          </ac:picMkLst>
        </pc:picChg>
      </pc:sldChg>
      <pc:sldChg chg="addSp modSp new del mod">
        <pc:chgData name="Neil Hanes" userId="b4ae1a72-0894-42b8-a0df-dd97df969b40" providerId="ADAL" clId="{DB15D2E7-17F5-48BD-98E1-F430ED3B490C}" dt="2024-09-30T09:48:36.912" v="78" actId="47"/>
        <pc:sldMkLst>
          <pc:docMk/>
          <pc:sldMk cId="909487903" sldId="265"/>
        </pc:sldMkLst>
        <pc:picChg chg="add mod">
          <ac:chgData name="Neil Hanes" userId="b4ae1a72-0894-42b8-a0df-dd97df969b40" providerId="ADAL" clId="{DB15D2E7-17F5-48BD-98E1-F430ED3B490C}" dt="2024-09-30T09:41:08.697" v="46" actId="14100"/>
          <ac:picMkLst>
            <pc:docMk/>
            <pc:sldMk cId="909487903" sldId="265"/>
            <ac:picMk id="3" creationId="{4003E4AA-B75F-F9E1-0E22-F833C7F6861C}"/>
          </ac:picMkLst>
        </pc:picChg>
      </pc:sldChg>
      <pc:sldChg chg="addSp modSp new del mod">
        <pc:chgData name="Neil Hanes" userId="b4ae1a72-0894-42b8-a0df-dd97df969b40" providerId="ADAL" clId="{DB15D2E7-17F5-48BD-98E1-F430ED3B490C}" dt="2024-09-30T09:48:46.454" v="80" actId="47"/>
        <pc:sldMkLst>
          <pc:docMk/>
          <pc:sldMk cId="2591751737" sldId="266"/>
        </pc:sldMkLst>
        <pc:picChg chg="add mod">
          <ac:chgData name="Neil Hanes" userId="b4ae1a72-0894-42b8-a0df-dd97df969b40" providerId="ADAL" clId="{DB15D2E7-17F5-48BD-98E1-F430ED3B490C}" dt="2024-09-30T09:41:31.052" v="52" actId="14100"/>
          <ac:picMkLst>
            <pc:docMk/>
            <pc:sldMk cId="2591751737" sldId="266"/>
            <ac:picMk id="3" creationId="{B80AC225-BB17-7748-52A6-5BDAA0602923}"/>
          </ac:picMkLst>
        </pc:picChg>
      </pc:sldChg>
      <pc:sldChg chg="addSp delSp modSp add mod">
        <pc:chgData name="Neil Hanes" userId="b4ae1a72-0894-42b8-a0df-dd97df969b40" providerId="ADAL" clId="{DB15D2E7-17F5-48BD-98E1-F430ED3B490C}" dt="2024-09-30T09:47:08.482" v="60" actId="14100"/>
        <pc:sldMkLst>
          <pc:docMk/>
          <pc:sldMk cId="2428339390" sldId="267"/>
        </pc:sldMkLst>
        <pc:picChg chg="del">
          <ac:chgData name="Neil Hanes" userId="b4ae1a72-0894-42b8-a0df-dd97df969b40" providerId="ADAL" clId="{DB15D2E7-17F5-48BD-98E1-F430ED3B490C}" dt="2024-09-30T09:46:45.116" v="55" actId="478"/>
          <ac:picMkLst>
            <pc:docMk/>
            <pc:sldMk cId="2428339390" sldId="267"/>
            <ac:picMk id="3" creationId="{04E6A725-2018-BC76-E12E-3D2F9B9D438F}"/>
          </ac:picMkLst>
        </pc:picChg>
        <pc:picChg chg="add mod">
          <ac:chgData name="Neil Hanes" userId="b4ae1a72-0894-42b8-a0df-dd97df969b40" providerId="ADAL" clId="{DB15D2E7-17F5-48BD-98E1-F430ED3B490C}" dt="2024-09-30T09:47:08.482" v="60" actId="14100"/>
          <ac:picMkLst>
            <pc:docMk/>
            <pc:sldMk cId="2428339390" sldId="267"/>
            <ac:picMk id="4" creationId="{D1E20B20-CA84-9CA7-8786-D2D649FAE4FC}"/>
          </ac:picMkLst>
        </pc:picChg>
      </pc:sldChg>
      <pc:sldChg chg="addSp delSp modSp add mod">
        <pc:chgData name="Neil Hanes" userId="b4ae1a72-0894-42b8-a0df-dd97df969b40" providerId="ADAL" clId="{DB15D2E7-17F5-48BD-98E1-F430ED3B490C}" dt="2024-09-30T09:47:47.192" v="69" actId="1076"/>
        <pc:sldMkLst>
          <pc:docMk/>
          <pc:sldMk cId="994532966" sldId="268"/>
        </pc:sldMkLst>
        <pc:picChg chg="del">
          <ac:chgData name="Neil Hanes" userId="b4ae1a72-0894-42b8-a0df-dd97df969b40" providerId="ADAL" clId="{DB15D2E7-17F5-48BD-98E1-F430ED3B490C}" dt="2024-09-30T09:47:25.297" v="63" actId="478"/>
          <ac:picMkLst>
            <pc:docMk/>
            <pc:sldMk cId="994532966" sldId="268"/>
            <ac:picMk id="3" creationId="{9D719552-299E-2D97-6AE0-C6963D0C9D97}"/>
          </ac:picMkLst>
        </pc:picChg>
        <pc:picChg chg="add mod">
          <ac:chgData name="Neil Hanes" userId="b4ae1a72-0894-42b8-a0df-dd97df969b40" providerId="ADAL" clId="{DB15D2E7-17F5-48BD-98E1-F430ED3B490C}" dt="2024-09-30T09:47:47.192" v="69" actId="1076"/>
          <ac:picMkLst>
            <pc:docMk/>
            <pc:sldMk cId="994532966" sldId="268"/>
            <ac:picMk id="4" creationId="{07F5AD91-BE22-DD40-35D6-D9AEF6C1F672}"/>
          </ac:picMkLst>
        </pc:picChg>
      </pc:sldChg>
      <pc:sldChg chg="addSp delSp modSp add mod">
        <pc:chgData name="Neil Hanes" userId="b4ae1a72-0894-42b8-a0df-dd97df969b40" providerId="ADAL" clId="{DB15D2E7-17F5-48BD-98E1-F430ED3B490C}" dt="2024-09-30T09:48:26.404" v="77" actId="14100"/>
        <pc:sldMkLst>
          <pc:docMk/>
          <pc:sldMk cId="1040646969" sldId="269"/>
        </pc:sldMkLst>
        <pc:picChg chg="del">
          <ac:chgData name="Neil Hanes" userId="b4ae1a72-0894-42b8-a0df-dd97df969b40" providerId="ADAL" clId="{DB15D2E7-17F5-48BD-98E1-F430ED3B490C}" dt="2024-09-30T09:48:16.239" v="73" actId="478"/>
          <ac:picMkLst>
            <pc:docMk/>
            <pc:sldMk cId="1040646969" sldId="269"/>
            <ac:picMk id="3" creationId="{4003E4AA-B75F-F9E1-0E22-F833C7F6861C}"/>
          </ac:picMkLst>
        </pc:picChg>
        <pc:picChg chg="add mod">
          <ac:chgData name="Neil Hanes" userId="b4ae1a72-0894-42b8-a0df-dd97df969b40" providerId="ADAL" clId="{DB15D2E7-17F5-48BD-98E1-F430ED3B490C}" dt="2024-09-30T09:48:26.404" v="77" actId="14100"/>
          <ac:picMkLst>
            <pc:docMk/>
            <pc:sldMk cId="1040646969" sldId="269"/>
            <ac:picMk id="4" creationId="{CDE69A43-7715-D3DE-2361-192A33B627AC}"/>
          </ac:picMkLst>
        </pc:picChg>
      </pc:sldChg>
      <pc:sldChg chg="addSp delSp modSp add mod">
        <pc:chgData name="Neil Hanes" userId="b4ae1a72-0894-42b8-a0df-dd97df969b40" providerId="ADAL" clId="{DB15D2E7-17F5-48BD-98E1-F430ED3B490C}" dt="2024-09-30T09:49:10.952" v="90" actId="962"/>
        <pc:sldMkLst>
          <pc:docMk/>
          <pc:sldMk cId="1674392845" sldId="270"/>
        </pc:sldMkLst>
        <pc:picChg chg="del">
          <ac:chgData name="Neil Hanes" userId="b4ae1a72-0894-42b8-a0df-dd97df969b40" providerId="ADAL" clId="{DB15D2E7-17F5-48BD-98E1-F430ED3B490C}" dt="2024-09-30T09:48:49.602" v="81" actId="478"/>
          <ac:picMkLst>
            <pc:docMk/>
            <pc:sldMk cId="1674392845" sldId="270"/>
            <ac:picMk id="3" creationId="{B80AC225-BB17-7748-52A6-5BDAA0602923}"/>
          </ac:picMkLst>
        </pc:picChg>
        <pc:picChg chg="add mod">
          <ac:chgData name="Neil Hanes" userId="b4ae1a72-0894-42b8-a0df-dd97df969b40" providerId="ADAL" clId="{DB15D2E7-17F5-48BD-98E1-F430ED3B490C}" dt="2024-09-30T09:49:10.952" v="90" actId="962"/>
          <ac:picMkLst>
            <pc:docMk/>
            <pc:sldMk cId="1674392845" sldId="270"/>
            <ac:picMk id="4" creationId="{199C77A5-C8C2-CC51-6A1A-5BA13DBEC5D8}"/>
          </ac:picMkLst>
        </pc:picChg>
      </pc:sldChg>
      <pc:sldChg chg="new del">
        <pc:chgData name="Neil Hanes" userId="b4ae1a72-0894-42b8-a0df-dd97df969b40" providerId="ADAL" clId="{DB15D2E7-17F5-48BD-98E1-F430ED3B490C}" dt="2024-09-30T09:48:54.564" v="83" actId="47"/>
        <pc:sldMkLst>
          <pc:docMk/>
          <pc:sldMk cId="2070541133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284AE-C45F-4F00-A618-029863D6006A}" type="datetimeFigureOut">
              <a:rPr lang="en-GB" smtClean="0"/>
              <a:t>30.9.24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13E6F-CB8E-4786-86E6-0B9935013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26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42956f2c-e002-4e7c-8f56-c38b445eeeaf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Performance vs Target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24/09/2024 16:08:52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24/09/2024 15:46:09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1E20B20-CA84-9CA7-8786-D2D649FA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65"/>
            <a:ext cx="12192000" cy="686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3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7F5AD91-BE22-DD40-35D6-D9AEF6C1F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" y="51620"/>
            <a:ext cx="12132817" cy="675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3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DE69A43-7715-D3DE-2361-192A33B6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3" y="0"/>
            <a:ext cx="1216549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4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199C77A5-C8C2-CC51-6A1A-5BA13DBEC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2" y="0"/>
            <a:ext cx="12146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928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Performance vs Target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Neil Hanes</cp:lastModifiedBy>
  <cp:revision>5</cp:revision>
  <dcterms:created xsi:type="dcterms:W3CDTF">2016-09-04T11:54:55Z</dcterms:created>
  <dcterms:modified xsi:type="dcterms:W3CDTF">2024-09-30T09:49:20Z</dcterms:modified>
</cp:coreProperties>
</file>