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FDF6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BD288-6100-DC46-E6C9-71F1CDEAB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DFA7E1-2FFF-BCBC-5916-E2DA8B42FE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CF28E-CD8C-45DC-9894-99D80D8DA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C1066-82E1-47F7-8A8A-5AFB1FD7B9EA}" type="datetimeFigureOut">
              <a:rPr lang="en-GB" smtClean="0"/>
              <a:t>23.9.25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751E0-AFBA-D51C-FE96-A2F53E652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5CB98-6A46-34C9-7697-68B51416A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4DAD0-4922-4460-9EAB-A3C606CE66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891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8B15A-EFD6-F916-D4AC-E7C69C2D4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547A82-12D7-8A4D-23C4-51FF4CF43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C4F15-25BB-4D0A-B422-5345A61ED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C1066-82E1-47F7-8A8A-5AFB1FD7B9EA}" type="datetimeFigureOut">
              <a:rPr lang="en-GB" smtClean="0"/>
              <a:t>23.9.25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24B2E-F19F-DF6E-5540-2CF5D229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82A84-0A1D-B7E3-70F1-FB79ACB60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4DAD0-4922-4460-9EAB-A3C606CE66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0581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761639-317F-3DB1-6891-EB318D0AC9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F05FEB-16B1-69B5-4CBF-6BC639F07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E26D8-B432-B785-0081-57EA04B76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C1066-82E1-47F7-8A8A-5AFB1FD7B9EA}" type="datetimeFigureOut">
              <a:rPr lang="en-GB" smtClean="0"/>
              <a:t>23.9.25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EEFB2-3DD0-A9FE-B90C-DD766AD24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85454-12B7-FBDA-DB61-92A2FD0AC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4DAD0-4922-4460-9EAB-A3C606CE66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818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772B5-1C9B-4455-01FD-3378617DD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B245B-D447-89D0-961C-877C61B34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4348A-5803-5C34-BCDC-C387D9B8F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C1066-82E1-47F7-8A8A-5AFB1FD7B9EA}" type="datetimeFigureOut">
              <a:rPr lang="en-GB" smtClean="0"/>
              <a:t>23.9.25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CA8D9-13BD-FD04-DA1C-2E97C9AF3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C6ED9-8FA5-555B-5EBF-41D15AC4F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4DAD0-4922-4460-9EAB-A3C606CE66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122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C9B81-F121-A1C6-EF69-76EF1FEFC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490C8-5357-CE30-E976-245706AF3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B5FA2-ECF5-DCAE-9EA4-BA13F4402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C1066-82E1-47F7-8A8A-5AFB1FD7B9EA}" type="datetimeFigureOut">
              <a:rPr lang="en-GB" smtClean="0"/>
              <a:t>23.9.25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DB650-12B9-6099-4EB6-74C4CE340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4D572-5A78-40A2-15F6-26B9000E3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4DAD0-4922-4460-9EAB-A3C606CE66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969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09D1C-76EA-B405-0CDC-5151CCCD1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C112F-AC38-6FBC-B6BC-8234EEFE5E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C62B87-4A23-089B-4DB9-5DB7BF8FF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E9DFE-036D-C81F-FC62-4E3128F9A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C1066-82E1-47F7-8A8A-5AFB1FD7B9EA}" type="datetimeFigureOut">
              <a:rPr lang="en-GB" smtClean="0"/>
              <a:t>23.9.25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8FF205-5D86-B855-1D76-575899E96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7B545-0A9E-1BAA-E94B-8A83683B6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4DAD0-4922-4460-9EAB-A3C606CE66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645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51924-AE24-B4E9-B0F2-C42F94C96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CF0DC-EAD8-4972-48A5-3E0942676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F7B847-2BC8-50D6-5C47-889A9ECA2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345D85-8F69-80C8-76D6-612ACB6CE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9422E7-A9A6-06B7-1F03-A06A9A6500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882064-A238-C0F7-2E82-651EC0C60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C1066-82E1-47F7-8A8A-5AFB1FD7B9EA}" type="datetimeFigureOut">
              <a:rPr lang="en-GB" smtClean="0"/>
              <a:t>23.9.25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AB1C7D-194E-7139-7E33-52ADC8459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83C618-120A-F44B-A627-2CEC7179D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4DAD0-4922-4460-9EAB-A3C606CE66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463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19D39-40DA-085E-D427-3F0959B32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5F964A-12D9-D04E-B4E9-D9D1B15AD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C1066-82E1-47F7-8A8A-5AFB1FD7B9EA}" type="datetimeFigureOut">
              <a:rPr lang="en-GB" smtClean="0"/>
              <a:t>23.9.25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24DE1F-B5CB-6AFD-A33E-CFCF443B0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5D22E3-8E41-9A23-C16F-30AF35B6B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4DAD0-4922-4460-9EAB-A3C606CE66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669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E7DE9A-5992-169E-5E7A-3920B72E3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C1066-82E1-47F7-8A8A-5AFB1FD7B9EA}" type="datetimeFigureOut">
              <a:rPr lang="en-GB" smtClean="0"/>
              <a:t>23.9.25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392E1E-064F-8FDD-99D9-21359E149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EFE59-7D6A-9FDE-CC94-DCBDC928C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4DAD0-4922-4460-9EAB-A3C606CE66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985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7E68A-42F5-841B-4E7B-6CAD85DA9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C96C8-5700-4536-CA3B-EEC24108A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DEF615-6C19-45BB-9D26-919CFEF376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8075DC-52A8-4095-D91B-F99C6479C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C1066-82E1-47F7-8A8A-5AFB1FD7B9EA}" type="datetimeFigureOut">
              <a:rPr lang="en-GB" smtClean="0"/>
              <a:t>23.9.25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6B6B0-3449-1A1C-50D1-2065FDA8B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5F52F-7F1B-4E92-6AE1-C35B1D525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4DAD0-4922-4460-9EAB-A3C606CE66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187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70A3-43ED-93D6-6292-F1DC89BB9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EC9FD2-D937-117A-8931-CC7BB719E5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17FDEB-EDA4-0031-9887-247404F1E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6E73B9-DAAD-B387-D5DF-6E21A0A78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C1066-82E1-47F7-8A8A-5AFB1FD7B9EA}" type="datetimeFigureOut">
              <a:rPr lang="en-GB" smtClean="0"/>
              <a:t>23.9.25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6231F-CF3B-569B-93BB-67261972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1587C-257B-5828-1FB0-19C295F64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4DAD0-4922-4460-9EAB-A3C606CE66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304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D179B2-A70A-4B04-2278-8259C77AA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EA51B-057C-1477-2F0C-53E1CD6B2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B273B-DE5E-2FAD-4866-9F2A0751C0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1C1066-82E1-47F7-8A8A-5AFB1FD7B9EA}" type="datetimeFigureOut">
              <a:rPr lang="en-GB" smtClean="0"/>
              <a:t>23.9.25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5B259-6CA2-0F24-3306-D0C4A45A38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A1F8A-E523-834A-DD64-F2EFBFCD91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E4DAD0-4922-4460-9EAB-A3C606CE66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027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2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User with solid fill">
            <a:extLst>
              <a:ext uri="{FF2B5EF4-FFF2-40B4-BE49-F238E27FC236}">
                <a16:creationId xmlns:a16="http://schemas.microsoft.com/office/drawing/2014/main" id="{5CC3CFEB-7FAC-E49A-2F5D-93068B578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7094" y="2374585"/>
            <a:ext cx="914400" cy="914400"/>
          </a:xfrm>
          <a:prstGeom prst="rect">
            <a:avLst/>
          </a:prstGeom>
        </p:spPr>
      </p:pic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7DF31FDA-BE33-D448-CBD6-C3183CDFC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8256" y="2374585"/>
            <a:ext cx="914400" cy="914400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96B026C6-7A6D-89E2-EE3A-D37F99111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20504" y="2374585"/>
            <a:ext cx="914400" cy="914400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B8A6D89A-CE65-5DC8-6B3E-EB59E6502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42752" y="2374585"/>
            <a:ext cx="914400" cy="914400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62EE3C45-2A72-378F-1DC6-45833331F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31628" y="2374585"/>
            <a:ext cx="914400" cy="914400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2B5C586E-C501-ED0F-300A-BE1682B68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3876" y="2374585"/>
            <a:ext cx="914400" cy="914400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000AB681-98A8-6824-3628-792CD5F35B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57216" y="3544062"/>
            <a:ext cx="914400" cy="914400"/>
          </a:xfrm>
          <a:prstGeom prst="rect">
            <a:avLst/>
          </a:prstGeom>
        </p:spPr>
      </p:pic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351DA888-AA18-3940-403F-D062BE5DD8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82056" y="3544062"/>
            <a:ext cx="914400" cy="914400"/>
          </a:xfrm>
          <a:prstGeom prst="rect">
            <a:avLst/>
          </a:prstGeom>
        </p:spPr>
      </p:pic>
      <p:pic>
        <p:nvPicPr>
          <p:cNvPr id="13" name="Graphic 12" descr="User with solid fill">
            <a:extLst>
              <a:ext uri="{FF2B5EF4-FFF2-40B4-BE49-F238E27FC236}">
                <a16:creationId xmlns:a16="http://schemas.microsoft.com/office/drawing/2014/main" id="{9C703707-A00C-28E3-98CA-BF4BA41853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06896" y="3544062"/>
            <a:ext cx="914400" cy="914400"/>
          </a:xfrm>
          <a:prstGeom prst="rect">
            <a:avLst/>
          </a:prstGeom>
        </p:spPr>
      </p:pic>
      <p:pic>
        <p:nvPicPr>
          <p:cNvPr id="14" name="Graphic 13" descr="User with solid fill">
            <a:extLst>
              <a:ext uri="{FF2B5EF4-FFF2-40B4-BE49-F238E27FC236}">
                <a16:creationId xmlns:a16="http://schemas.microsoft.com/office/drawing/2014/main" id="{DD801315-89B6-AB33-8C83-217CBAB4F1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1736" y="3544062"/>
            <a:ext cx="914400" cy="914400"/>
          </a:xfrm>
          <a:prstGeom prst="rect">
            <a:avLst/>
          </a:prstGeom>
        </p:spPr>
      </p:pic>
      <p:pic>
        <p:nvPicPr>
          <p:cNvPr id="15" name="Graphic 14" descr="User with solid fill">
            <a:extLst>
              <a:ext uri="{FF2B5EF4-FFF2-40B4-BE49-F238E27FC236}">
                <a16:creationId xmlns:a16="http://schemas.microsoft.com/office/drawing/2014/main" id="{48BCBAFA-79B6-DD93-B5F4-65E93D8C52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71616" y="4745681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F5B4E8E-B7F0-60E3-A409-3127C55356BD}"/>
              </a:ext>
            </a:extLst>
          </p:cNvPr>
          <p:cNvSpPr txBox="1"/>
          <p:nvPr/>
        </p:nvSpPr>
        <p:spPr>
          <a:xfrm>
            <a:off x="3814044" y="4068318"/>
            <a:ext cx="110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Bowlers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AE92E5-3216-41C0-C898-914DB6865A8D}"/>
              </a:ext>
            </a:extLst>
          </p:cNvPr>
          <p:cNvSpPr txBox="1"/>
          <p:nvPr/>
        </p:nvSpPr>
        <p:spPr>
          <a:xfrm>
            <a:off x="3780178" y="5202881"/>
            <a:ext cx="201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2">
                    <a:lumMod val="75000"/>
                  </a:schemeClr>
                </a:solidFill>
              </a:rPr>
              <a:t>All-Rounder</a:t>
            </a:r>
          </a:p>
        </p:txBody>
      </p:sp>
      <p:pic>
        <p:nvPicPr>
          <p:cNvPr id="21" name="Graphic 20" descr="Cricket bat and ball with solid fill">
            <a:extLst>
              <a:ext uri="{FF2B5EF4-FFF2-40B4-BE49-F238E27FC236}">
                <a16:creationId xmlns:a16="http://schemas.microsoft.com/office/drawing/2014/main" id="{19BB3DE3-980B-DF6C-F173-F6666F35CC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78211" y="4692727"/>
            <a:ext cx="914400" cy="914400"/>
          </a:xfrm>
          <a:prstGeom prst="rect">
            <a:avLst/>
          </a:prstGeom>
        </p:spPr>
      </p:pic>
      <p:pic>
        <p:nvPicPr>
          <p:cNvPr id="22" name="Graphic 21" descr="Cricket bat and ball with solid fill">
            <a:extLst>
              <a:ext uri="{FF2B5EF4-FFF2-40B4-BE49-F238E27FC236}">
                <a16:creationId xmlns:a16="http://schemas.microsoft.com/office/drawing/2014/main" id="{B46D9AC5-4827-AAEB-731E-0E3A9C0D8EF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21158" y="2374585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17F8260-AB46-EB60-58B6-6631B9F2DDBA}"/>
              </a:ext>
            </a:extLst>
          </p:cNvPr>
          <p:cNvSpPr txBox="1"/>
          <p:nvPr/>
        </p:nvSpPr>
        <p:spPr>
          <a:xfrm>
            <a:off x="3780178" y="2869304"/>
            <a:ext cx="105422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2"/>
                </a:solidFill>
              </a:rPr>
              <a:t>Batters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70B55D1-6C7F-7BA7-A3E1-15A0E096BECF}"/>
              </a:ext>
            </a:extLst>
          </p:cNvPr>
          <p:cNvSpPr/>
          <p:nvPr/>
        </p:nvSpPr>
        <p:spPr>
          <a:xfrm>
            <a:off x="3377028" y="4171984"/>
            <a:ext cx="162000" cy="162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0886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DC3AC1-C34B-4A80-0224-587A46955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line drawing of a calculator and a cylinder&#10;&#10;AI-generated content may be incorrect.">
            <a:extLst>
              <a:ext uri="{FF2B5EF4-FFF2-40B4-BE49-F238E27FC236}">
                <a16:creationId xmlns:a16="http://schemas.microsoft.com/office/drawing/2014/main" id="{A190A9A7-48EA-66CE-9EFD-BBABD3400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856" y="2225421"/>
            <a:ext cx="355618" cy="539778"/>
          </a:xfrm>
          <a:prstGeom prst="rect">
            <a:avLst/>
          </a:prstGeom>
        </p:spPr>
      </p:pic>
      <p:pic>
        <p:nvPicPr>
          <p:cNvPr id="16" name="Picture 15" descr="A black background with white text and colorful cubes&#10;&#10;AI-generated content may be incorrect.">
            <a:extLst>
              <a:ext uri="{FF2B5EF4-FFF2-40B4-BE49-F238E27FC236}">
                <a16:creationId xmlns:a16="http://schemas.microsoft.com/office/drawing/2014/main" id="{A4706F7D-0C86-D870-11A8-467679500C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887" y="3176427"/>
            <a:ext cx="361969" cy="56517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AE5F142-2959-3A74-81F5-48A56A267D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565" y="652818"/>
            <a:ext cx="1365320" cy="254013"/>
          </a:xfrm>
          <a:prstGeom prst="rect">
            <a:avLst/>
          </a:prstGeom>
        </p:spPr>
      </p:pic>
      <p:pic>
        <p:nvPicPr>
          <p:cNvPr id="25" name="Picture 24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313EEFD3-A44E-20A8-5DDA-3F55F9CBC5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912" y="1296237"/>
            <a:ext cx="482625" cy="539778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AE04F73F-D47E-EE02-8F53-2F39BE0B8C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5087" y="1531854"/>
            <a:ext cx="1056338" cy="982532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09448B6-F557-6EA3-4391-3C1AED6B7633}"/>
              </a:ext>
            </a:extLst>
          </p:cNvPr>
          <p:cNvCxnSpPr>
            <a:cxnSpLocks/>
          </p:cNvCxnSpPr>
          <p:nvPr/>
        </p:nvCxnSpPr>
        <p:spPr>
          <a:xfrm flipH="1">
            <a:off x="1961425" y="979055"/>
            <a:ext cx="458502" cy="419711"/>
          </a:xfrm>
          <a:prstGeom prst="straightConnector1">
            <a:avLst/>
          </a:prstGeom>
          <a:ln w="25400">
            <a:solidFill>
              <a:schemeClr val="bg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9A2821C-687E-A190-CC35-E2525DCC5C8A}"/>
              </a:ext>
            </a:extLst>
          </p:cNvPr>
          <p:cNvCxnSpPr>
            <a:cxnSpLocks/>
          </p:cNvCxnSpPr>
          <p:nvPr/>
        </p:nvCxnSpPr>
        <p:spPr>
          <a:xfrm flipH="1" flipV="1">
            <a:off x="1907665" y="2664861"/>
            <a:ext cx="513778" cy="511566"/>
          </a:xfrm>
          <a:prstGeom prst="straightConnector1">
            <a:avLst/>
          </a:prstGeom>
          <a:ln w="25400">
            <a:solidFill>
              <a:schemeClr val="bg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87EEFEA-DA85-3177-A257-0069671B0A77}"/>
              </a:ext>
            </a:extLst>
          </p:cNvPr>
          <p:cNvCxnSpPr>
            <a:cxnSpLocks/>
          </p:cNvCxnSpPr>
          <p:nvPr/>
        </p:nvCxnSpPr>
        <p:spPr>
          <a:xfrm flipH="1">
            <a:off x="2068945" y="1616365"/>
            <a:ext cx="618837" cy="193629"/>
          </a:xfrm>
          <a:prstGeom prst="straightConnector1">
            <a:avLst/>
          </a:prstGeom>
          <a:ln w="25400">
            <a:solidFill>
              <a:schemeClr val="bg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78ACF12-DC70-823A-A7F8-314FD6549954}"/>
              </a:ext>
            </a:extLst>
          </p:cNvPr>
          <p:cNvCxnSpPr>
            <a:cxnSpLocks/>
          </p:cNvCxnSpPr>
          <p:nvPr/>
        </p:nvCxnSpPr>
        <p:spPr>
          <a:xfrm flipH="1" flipV="1">
            <a:off x="2068945" y="2247243"/>
            <a:ext cx="641097" cy="166605"/>
          </a:xfrm>
          <a:prstGeom prst="straightConnector1">
            <a:avLst/>
          </a:prstGeom>
          <a:ln w="25400">
            <a:solidFill>
              <a:schemeClr val="bg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611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450321-5458-637C-DCE7-89BCD182E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Male profile with solid fill">
            <a:extLst>
              <a:ext uri="{FF2B5EF4-FFF2-40B4-BE49-F238E27FC236}">
                <a16:creationId xmlns:a16="http://schemas.microsoft.com/office/drawing/2014/main" id="{70A01170-8906-8BC7-63DE-03FEB2295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0628" y="468331"/>
            <a:ext cx="914400" cy="914400"/>
          </a:xfrm>
          <a:prstGeom prst="rect">
            <a:avLst/>
          </a:prstGeom>
        </p:spPr>
      </p:pic>
      <p:pic>
        <p:nvPicPr>
          <p:cNvPr id="6" name="Graphic 5" descr="Female Profile with solid fill">
            <a:extLst>
              <a:ext uri="{FF2B5EF4-FFF2-40B4-BE49-F238E27FC236}">
                <a16:creationId xmlns:a16="http://schemas.microsoft.com/office/drawing/2014/main" id="{02D26BC9-554A-8DF5-5131-EB6DC0B6D0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21968" y="468331"/>
            <a:ext cx="914400" cy="914400"/>
          </a:xfrm>
          <a:prstGeom prst="rect">
            <a:avLst/>
          </a:prstGeom>
        </p:spPr>
      </p:pic>
      <p:pic>
        <p:nvPicPr>
          <p:cNvPr id="8" name="Graphic 7" descr="Lightning bolt with solid fill">
            <a:extLst>
              <a:ext uri="{FF2B5EF4-FFF2-40B4-BE49-F238E27FC236}">
                <a16:creationId xmlns:a16="http://schemas.microsoft.com/office/drawing/2014/main" id="{6423E3FF-7A8F-DD53-DD74-ECF824ED85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61929" y="4275148"/>
            <a:ext cx="914400" cy="914400"/>
          </a:xfrm>
          <a:prstGeom prst="rect">
            <a:avLst/>
          </a:prstGeom>
        </p:spPr>
      </p:pic>
      <p:pic>
        <p:nvPicPr>
          <p:cNvPr id="10" name="Graphic 9" descr="Yoga with solid fill">
            <a:extLst>
              <a:ext uri="{FF2B5EF4-FFF2-40B4-BE49-F238E27FC236}">
                <a16:creationId xmlns:a16="http://schemas.microsoft.com/office/drawing/2014/main" id="{42A70CC4-5930-5EF9-614C-CE65684588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46072" y="4256736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F69E6FE-0FA4-AC0D-17D1-0C74F812F2E2}"/>
              </a:ext>
            </a:extLst>
          </p:cNvPr>
          <p:cNvSpPr txBox="1"/>
          <p:nvPr/>
        </p:nvSpPr>
        <p:spPr>
          <a:xfrm>
            <a:off x="4690548" y="1382731"/>
            <a:ext cx="2050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Put End Users First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7B0BF-1702-8D0B-AB67-9D65FBD3ECFE}"/>
              </a:ext>
            </a:extLst>
          </p:cNvPr>
          <p:cNvSpPr txBox="1"/>
          <p:nvPr/>
        </p:nvSpPr>
        <p:spPr>
          <a:xfrm>
            <a:off x="725663" y="5171136"/>
            <a:ext cx="2586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Proof of Concept Power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81EE20-F504-6B1B-BFB2-0B6455670AF9}"/>
              </a:ext>
            </a:extLst>
          </p:cNvPr>
          <p:cNvSpPr txBox="1"/>
          <p:nvPr/>
        </p:nvSpPr>
        <p:spPr>
          <a:xfrm>
            <a:off x="8436884" y="5171136"/>
            <a:ext cx="2497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Flexibility of Approach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3AC8CA2-ADEE-6AEA-FE5C-EFF7761E6348}"/>
              </a:ext>
            </a:extLst>
          </p:cNvPr>
          <p:cNvSpPr/>
          <p:nvPr/>
        </p:nvSpPr>
        <p:spPr>
          <a:xfrm rot="19177109">
            <a:off x="2900762" y="2427516"/>
            <a:ext cx="1440000" cy="1080000"/>
          </a:xfrm>
          <a:prstGeom prst="rightArrow">
            <a:avLst/>
          </a:prstGeom>
          <a:solidFill>
            <a:schemeClr val="bg2">
              <a:lumMod val="25000"/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5976A12-D8A8-B0AF-3FCA-D3566A980C34}"/>
              </a:ext>
            </a:extLst>
          </p:cNvPr>
          <p:cNvSpPr/>
          <p:nvPr/>
        </p:nvSpPr>
        <p:spPr>
          <a:xfrm rot="2830614">
            <a:off x="7203270" y="2645225"/>
            <a:ext cx="1440000" cy="1080000"/>
          </a:xfrm>
          <a:prstGeom prst="rightArrow">
            <a:avLst/>
          </a:prstGeom>
          <a:solidFill>
            <a:schemeClr val="bg2">
              <a:lumMod val="25000"/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C4D3EB74-E7B1-F8C1-09B4-B7058217557D}"/>
              </a:ext>
            </a:extLst>
          </p:cNvPr>
          <p:cNvSpPr/>
          <p:nvPr/>
        </p:nvSpPr>
        <p:spPr>
          <a:xfrm rot="10800000">
            <a:off x="4991200" y="4395269"/>
            <a:ext cx="1440000" cy="1080000"/>
          </a:xfrm>
          <a:prstGeom prst="rightArrow">
            <a:avLst/>
          </a:prstGeom>
          <a:solidFill>
            <a:schemeClr val="bg2">
              <a:lumMod val="25000"/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597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14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Neil Hanes</dc:creator>
  <cp:lastModifiedBy>Neil Hanes</cp:lastModifiedBy>
  <cp:revision>1</cp:revision>
  <dcterms:created xsi:type="dcterms:W3CDTF">2025-09-23T07:21:55Z</dcterms:created>
  <dcterms:modified xsi:type="dcterms:W3CDTF">2025-09-23T08:52:30Z</dcterms:modified>
</cp:coreProperties>
</file>