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/>
            <a:t>Exécution des actions</a:t>
          </a:r>
          <a:endParaRPr lang="en-US" dirty="0"/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/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/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/>
            <a:t>Analyse des performance des actions</a:t>
          </a:r>
          <a:endParaRPr lang="en-US" dirty="0"/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/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/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/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/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/>
        </a:p>
      </dgm:t>
    </dgm:pt>
    <dgm:pt modelId="{3717D0F7-378E-42FE-945A-22123BE948DA}">
      <dgm:prSet phldrT="[Text]"/>
      <dgm:spPr/>
      <dgm:t>
        <a:bodyPr/>
        <a:lstStyle/>
        <a:p>
          <a:endParaRPr lang="en-US" dirty="0"/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/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/>
        </a:p>
      </dgm:t>
    </dgm:pt>
    <dgm:pt modelId="{50FAE450-46A8-424F-B9B6-3428E26A5C3F}">
      <dgm:prSet phldrT="[Text]"/>
      <dgm:spPr/>
      <dgm:t>
        <a:bodyPr/>
        <a:lstStyle/>
        <a:p>
          <a:endParaRPr lang="en-US" dirty="0"/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/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/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</dgm:pt>
    <dgm:pt modelId="{78642C3C-8639-4A90-9FFC-245EACDBFE92}" type="pres">
      <dgm:prSet presAssocID="{3CA116A1-B34B-432F-8CD3-B84251E249D5}" presName="connectorText" presStyleLbl="sibTrans2D1" presStyleIdx="0" presStyleCnt="3"/>
      <dgm:spPr/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</dgm:pt>
    <dgm:pt modelId="{78C0632A-BB27-4313-9BDA-8D14BB61E29E}" type="pres">
      <dgm:prSet presAssocID="{EBB7EC76-ACF9-475B-B292-88F70538CAED}" presName="connectorText" presStyleLbl="sibTrans2D1" presStyleIdx="1" presStyleCnt="3"/>
      <dgm:spPr/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</dgm:pt>
    <dgm:pt modelId="{B48D0397-8E22-46C7-A22E-EC34A92D2673}" type="pres">
      <dgm:prSet presAssocID="{0B39361C-CE77-437B-B60B-23D4FD480C33}" presName="connectorText" presStyleLbl="sibTrans2D1" presStyleIdx="2" presStyleCnt="3"/>
      <dgm:spPr/>
    </dgm:pt>
  </dgm:ptLst>
  <dgm:cxnLst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Exécution des actions</a:t>
          </a:r>
          <a:endParaRPr lang="en-US" sz="1800" kern="1200" dirty="0"/>
        </a:p>
      </dsp:txBody>
      <dsp:txXfrm>
        <a:off x="3419364" y="289448"/>
        <a:ext cx="1390870" cy="1390870"/>
      </dsp:txXfrm>
    </dsp:sp>
    <dsp:sp modelId="{C5DBDC18-48E4-4CDD-997C-1D087DB59C7E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623532" y="1983241"/>
        <a:ext cx="365306" cy="398314"/>
      </dsp:txXfrm>
    </dsp:sp>
    <dsp:sp modelId="{6BCE675C-26FE-40E4-A0CA-A21778B82013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Analyse des performance des actions</a:t>
          </a:r>
          <a:endParaRPr lang="en-US" sz="1800" kern="1200" dirty="0"/>
        </a:p>
      </dsp:txBody>
      <dsp:txXfrm>
        <a:off x="4895184" y="2845643"/>
        <a:ext cx="1390870" cy="1390870"/>
      </dsp:txXfrm>
    </dsp:sp>
    <dsp:sp modelId="{AE9616DC-CFCA-4F10-BB24-67CB2933FF01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25196" y="3341922"/>
        <a:ext cx="365306" cy="398314"/>
      </dsp:txXfrm>
    </dsp:sp>
    <dsp:sp modelId="{DE604321-911A-46DE-A3EF-5A065F2E27F2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Neurone a crée des 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1943544" y="2845643"/>
        <a:ext cx="1390870" cy="1390870"/>
      </dsp:txXfrm>
    </dsp:sp>
    <dsp:sp modelId="{F558497C-1C8B-4F8F-9162-4787177EA2CE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147711" y="2144407"/>
        <a:ext cx="365306" cy="398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5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1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8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295-D0C3-4D5C-872A-84B3C3C626EE}" type="datetimeFigureOut">
              <a:rPr lang="en-US" smtClean="0"/>
              <a:t>1/2/2012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Ancel_a</a:t>
            </a:r>
            <a:r>
              <a:rPr lang="fr-FR" dirty="0" smtClean="0"/>
              <a:t>, </a:t>
            </a:r>
            <a:r>
              <a:rPr lang="fr-FR" dirty="0" smtClean="0"/>
              <a:t>Creuso_a</a:t>
            </a:r>
            <a:r>
              <a:rPr lang="fr-FR" dirty="0" smtClean="0"/>
              <a:t>, </a:t>
            </a:r>
            <a:r>
              <a:rPr lang="fr-FR" dirty="0" smtClean="0"/>
              <a:t>chanio_f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err="1" smtClean="0"/>
              <a:t>ia</a:t>
            </a:r>
            <a:r>
              <a:rPr lang="fr-FR" dirty="0" smtClean="0"/>
              <a:t> par espèce.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3412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set prédéterminé.</a:t>
            </a:r>
          </a:p>
          <a:p>
            <a:endParaRPr lang="fr-FR" dirty="0"/>
          </a:p>
          <a:p>
            <a:r>
              <a:rPr lang="fr-FR" dirty="0" smtClean="0"/>
              <a:t>Un choix basé sur une tendance</a:t>
            </a:r>
          </a:p>
          <a:p>
            <a:endParaRPr lang="fr-FR" dirty="0"/>
          </a:p>
          <a:p>
            <a:r>
              <a:rPr lang="fr-FR" dirty="0" smtClean="0"/>
              <a:t>Seuil décisionnel relatif aux autres neurones</a:t>
            </a:r>
          </a:p>
          <a:p>
            <a:endParaRPr lang="fr-FR" dirty="0"/>
          </a:p>
          <a:p>
            <a:r>
              <a:rPr lang="fr-FR" dirty="0" smtClean="0"/>
              <a:t>Random en dessous du seuil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Surspécialisation vs indécision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Trouver la bonne balance entre récompense et remise en cause.</a:t>
            </a:r>
          </a:p>
          <a:p>
            <a:endParaRPr lang="fr-FR" dirty="0" smtClean="0"/>
          </a:p>
          <a:p>
            <a:r>
              <a:rPr lang="fr-FR" dirty="0" smtClean="0"/>
              <a:t>Valorisation de l’entrainement variable.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Système capable de revenir a un état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de neurones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couche cachées</a:t>
            </a:r>
          </a:p>
          <a:p>
            <a:r>
              <a:rPr lang="fr-FR" dirty="0" smtClean="0"/>
              <a:t>41 neurones en entrée (les case vue et la faim)</a:t>
            </a:r>
          </a:p>
          <a:p>
            <a:r>
              <a:rPr lang="fr-FR" dirty="0" smtClean="0"/>
              <a:t>41 neurones pour la première couche caché</a:t>
            </a:r>
          </a:p>
          <a:p>
            <a:r>
              <a:rPr lang="fr-FR" dirty="0" smtClean="0"/>
              <a:t>20 neurones pour la deuxième.</a:t>
            </a:r>
          </a:p>
          <a:p>
            <a:r>
              <a:rPr lang="fr-FR" dirty="0" smtClean="0"/>
              <a:t>7 neurones de sortie (les actions)</a:t>
            </a:r>
          </a:p>
          <a:p>
            <a:r>
              <a:rPr lang="fr-FR" dirty="0" smtClean="0"/>
              <a:t>Learning rate : 0.4f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un truc qui tiens la route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Pattern Matcher</vt:lpstr>
      <vt:lpstr>Le jeux</vt:lpstr>
      <vt:lpstr>Environnement des l'IA</vt:lpstr>
      <vt:lpstr>Le système</vt:lpstr>
      <vt:lpstr>Analyse de tendance</vt:lpstr>
      <vt:lpstr>Surspécialisation vs indécision</vt:lpstr>
      <vt:lpstr>Réseaux de neurones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Errata</cp:lastModifiedBy>
  <cp:revision>12</cp:revision>
  <dcterms:created xsi:type="dcterms:W3CDTF">2012-01-02T17:48:16Z</dcterms:created>
  <dcterms:modified xsi:type="dcterms:W3CDTF">2012-01-03T00:07:33Z</dcterms:modified>
</cp:coreProperties>
</file>