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E2330A-76DD-4245-A0BC-63BBDA28C53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8A591D-0E28-4AA3-98C4-AD2CB08F13CB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Exécution des actions</a:t>
          </a:r>
          <a:endParaRPr lang="en-US" dirty="0">
            <a:solidFill>
              <a:schemeClr val="tx1"/>
            </a:solidFill>
          </a:endParaRPr>
        </a:p>
      </dgm:t>
    </dgm:pt>
    <dgm:pt modelId="{641F0084-A01B-4B59-A62E-553BCD747AEE}" type="parTrans" cxnId="{92DAFB96-3D72-47A5-8F44-9D9FD646F2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A116A1-B34B-432F-8CD3-B84251E249D5}" type="sibTrans" cxnId="{92DAFB96-3D72-47A5-8F44-9D9FD646F22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DFDB94-1694-4F9E-AE82-9C7A2DF8A3B0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Analyse des performance des actions</a:t>
          </a:r>
          <a:endParaRPr lang="en-US" dirty="0">
            <a:solidFill>
              <a:schemeClr val="tx1"/>
            </a:solidFill>
          </a:endParaRPr>
        </a:p>
      </dgm:t>
    </dgm:pt>
    <dgm:pt modelId="{44031E8A-5826-4A16-B60B-F5EBBF90202B}" type="parTrans" cxnId="{7A0D639D-08DF-433A-896F-A27E1E6FB2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B7EC76-ACF9-475B-B292-88F70538CAED}" type="sibTrans" cxnId="{7A0D639D-08DF-433A-896F-A27E1E6FB2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8F6384-3AEE-4F59-B513-E20A90C6DE65}">
      <dgm:prSet phldrT="[Text]"/>
      <dgm:spPr/>
      <dgm:t>
        <a:bodyPr/>
        <a:lstStyle/>
        <a:p>
          <a:r>
            <a:rPr lang="fr-FR" dirty="0" smtClean="0">
              <a:solidFill>
                <a:schemeClr val="tx1"/>
              </a:solidFill>
            </a:rPr>
            <a:t>Neurone a crée des action</a:t>
          </a:r>
        </a:p>
      </dgm:t>
    </dgm:pt>
    <dgm:pt modelId="{84C89E1D-4260-4ACF-8CBF-5A139EE8BF99}" type="parTrans" cxnId="{DF9BA4F6-CC42-4867-842E-C98F566684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39361C-CE77-437B-B60B-23D4FD480C33}" type="sibTrans" cxnId="{DF9BA4F6-CC42-4867-842E-C98F566684B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17D0F7-378E-42FE-945A-22123BE948DA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B8085B41-1F09-440A-8E97-35B1991C971E}" type="parTrans" cxnId="{8B559CCE-6C93-4108-AC71-9AFC303E10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2C4618-5E07-4CB1-A92E-B63CE1AA21FD}" type="sibTrans" cxnId="{8B559CCE-6C93-4108-AC71-9AFC303E10E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0FAE450-46A8-424F-B9B6-3428E26A5C3F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F71F901-A791-45C6-9638-FE4F0CE555CD}" type="parTrans" cxnId="{A04D22F5-9E75-41A1-8937-591D10E94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A37A9C0-0FC7-4C3A-A738-A1551CBC2358}" type="sibTrans" cxnId="{A04D22F5-9E75-41A1-8937-591D10E940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3B57EA9-E4D2-4DB1-9B09-3F6B1EDCB107}" type="pres">
      <dgm:prSet presAssocID="{63E2330A-76DD-4245-A0BC-63BBDA28C53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D0C6BF-DEF0-47E1-820A-8B3966C2003E}" type="pres">
      <dgm:prSet presAssocID="{868A591D-0E28-4AA3-98C4-AD2CB08F13C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DBDC18-48E4-4CDD-997C-1D087DB59C7E}" type="pres">
      <dgm:prSet presAssocID="{3CA116A1-B34B-432F-8CD3-B84251E249D5}" presName="sibTrans" presStyleLbl="sibTrans2D1" presStyleIdx="0" presStyleCnt="3"/>
      <dgm:spPr/>
      <dgm:t>
        <a:bodyPr/>
        <a:lstStyle/>
        <a:p>
          <a:endParaRPr lang="en-US"/>
        </a:p>
      </dgm:t>
    </dgm:pt>
    <dgm:pt modelId="{78642C3C-8639-4A90-9FFC-245EACDBFE92}" type="pres">
      <dgm:prSet presAssocID="{3CA116A1-B34B-432F-8CD3-B84251E249D5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6BCE675C-26FE-40E4-A0CA-A21778B82013}" type="pres">
      <dgm:prSet presAssocID="{46DFDB94-1694-4F9E-AE82-9C7A2DF8A3B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9616DC-CFCA-4F10-BB24-67CB2933FF01}" type="pres">
      <dgm:prSet presAssocID="{EBB7EC76-ACF9-475B-B292-88F70538CAE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78C0632A-BB27-4313-9BDA-8D14BB61E29E}" type="pres">
      <dgm:prSet presAssocID="{EBB7EC76-ACF9-475B-B292-88F70538CAE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E604321-911A-46DE-A3EF-5A065F2E27F2}" type="pres">
      <dgm:prSet presAssocID="{408F6384-3AEE-4F59-B513-E20A90C6DE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58497C-1C8B-4F8F-9162-4787177EA2CE}" type="pres">
      <dgm:prSet presAssocID="{0B39361C-CE77-437B-B60B-23D4FD480C33}" presName="sibTrans" presStyleLbl="sibTrans2D1" presStyleIdx="2" presStyleCnt="3"/>
      <dgm:spPr/>
      <dgm:t>
        <a:bodyPr/>
        <a:lstStyle/>
        <a:p>
          <a:endParaRPr lang="en-US"/>
        </a:p>
      </dgm:t>
    </dgm:pt>
    <dgm:pt modelId="{B48D0397-8E22-46C7-A22E-EC34A92D2673}" type="pres">
      <dgm:prSet presAssocID="{0B39361C-CE77-437B-B60B-23D4FD480C33}" presName="connectorText" presStyleLbl="sibTrans2D1" presStyleIdx="2" presStyleCnt="3"/>
      <dgm:spPr/>
      <dgm:t>
        <a:bodyPr/>
        <a:lstStyle/>
        <a:p>
          <a:endParaRPr lang="en-US"/>
        </a:p>
      </dgm:t>
    </dgm:pt>
  </dgm:ptLst>
  <dgm:cxnLst>
    <dgm:cxn modelId="{5E49DE82-30E0-4942-9CCE-9B2B2AAB8FD1}" type="presOf" srcId="{46DFDB94-1694-4F9E-AE82-9C7A2DF8A3B0}" destId="{6BCE675C-26FE-40E4-A0CA-A21778B82013}" srcOrd="0" destOrd="0" presId="urn:microsoft.com/office/officeart/2005/8/layout/cycle2"/>
    <dgm:cxn modelId="{7EAD66DC-E397-4C4B-B02A-0912B225B2D3}" type="presOf" srcId="{408F6384-3AEE-4F59-B513-E20A90C6DE65}" destId="{DE604321-911A-46DE-A3EF-5A065F2E27F2}" srcOrd="0" destOrd="0" presId="urn:microsoft.com/office/officeart/2005/8/layout/cycle2"/>
    <dgm:cxn modelId="{DF9BA4F6-CC42-4867-842E-C98F566684BE}" srcId="{63E2330A-76DD-4245-A0BC-63BBDA28C537}" destId="{408F6384-3AEE-4F59-B513-E20A90C6DE65}" srcOrd="2" destOrd="0" parTransId="{84C89E1D-4260-4ACF-8CBF-5A139EE8BF99}" sibTransId="{0B39361C-CE77-437B-B60B-23D4FD480C33}"/>
    <dgm:cxn modelId="{F897D6E3-61D5-4CAE-9E09-AD6A4A62DA1E}" type="presOf" srcId="{63E2330A-76DD-4245-A0BC-63BBDA28C537}" destId="{43B57EA9-E4D2-4DB1-9B09-3F6B1EDCB107}" srcOrd="0" destOrd="0" presId="urn:microsoft.com/office/officeart/2005/8/layout/cycle2"/>
    <dgm:cxn modelId="{9B57A4F1-99E5-47F2-848B-E5AD39C7F217}" type="presOf" srcId="{3717D0F7-378E-42FE-945A-22123BE948DA}" destId="{DE604321-911A-46DE-A3EF-5A065F2E27F2}" srcOrd="0" destOrd="1" presId="urn:microsoft.com/office/officeart/2005/8/layout/cycle2"/>
    <dgm:cxn modelId="{1A2BD1A4-20F6-402E-803A-714CAE4EC5D8}" type="presOf" srcId="{50FAE450-46A8-424F-B9B6-3428E26A5C3F}" destId="{DE604321-911A-46DE-A3EF-5A065F2E27F2}" srcOrd="0" destOrd="2" presId="urn:microsoft.com/office/officeart/2005/8/layout/cycle2"/>
    <dgm:cxn modelId="{A8CBE4E5-AD38-464B-BFC2-57D514D62B9D}" type="presOf" srcId="{EBB7EC76-ACF9-475B-B292-88F70538CAED}" destId="{78C0632A-BB27-4313-9BDA-8D14BB61E29E}" srcOrd="1" destOrd="0" presId="urn:microsoft.com/office/officeart/2005/8/layout/cycle2"/>
    <dgm:cxn modelId="{A04D22F5-9E75-41A1-8937-591D10E940F3}" srcId="{408F6384-3AEE-4F59-B513-E20A90C6DE65}" destId="{50FAE450-46A8-424F-B9B6-3428E26A5C3F}" srcOrd="1" destOrd="0" parTransId="{5F71F901-A791-45C6-9638-FE4F0CE555CD}" sibTransId="{0A37A9C0-0FC7-4C3A-A738-A1551CBC2358}"/>
    <dgm:cxn modelId="{7A0D639D-08DF-433A-896F-A27E1E6FB2C0}" srcId="{63E2330A-76DD-4245-A0BC-63BBDA28C537}" destId="{46DFDB94-1694-4F9E-AE82-9C7A2DF8A3B0}" srcOrd="1" destOrd="0" parTransId="{44031E8A-5826-4A16-B60B-F5EBBF90202B}" sibTransId="{EBB7EC76-ACF9-475B-B292-88F70538CAED}"/>
    <dgm:cxn modelId="{8B559CCE-6C93-4108-AC71-9AFC303E10E1}" srcId="{408F6384-3AEE-4F59-B513-E20A90C6DE65}" destId="{3717D0F7-378E-42FE-945A-22123BE948DA}" srcOrd="0" destOrd="0" parTransId="{B8085B41-1F09-440A-8E97-35B1991C971E}" sibTransId="{392C4618-5E07-4CB1-A92E-B63CE1AA21FD}"/>
    <dgm:cxn modelId="{DC5E9F37-DAE5-47DF-9BB5-27CD884704E7}" type="presOf" srcId="{0B39361C-CE77-437B-B60B-23D4FD480C33}" destId="{F558497C-1C8B-4F8F-9162-4787177EA2CE}" srcOrd="0" destOrd="0" presId="urn:microsoft.com/office/officeart/2005/8/layout/cycle2"/>
    <dgm:cxn modelId="{0489C174-3F45-447D-8D4B-7667C6083965}" type="presOf" srcId="{EBB7EC76-ACF9-475B-B292-88F70538CAED}" destId="{AE9616DC-CFCA-4F10-BB24-67CB2933FF01}" srcOrd="0" destOrd="0" presId="urn:microsoft.com/office/officeart/2005/8/layout/cycle2"/>
    <dgm:cxn modelId="{B191EA02-C0EC-4598-B701-4FE54A64205E}" type="presOf" srcId="{868A591D-0E28-4AA3-98C4-AD2CB08F13CB}" destId="{0FD0C6BF-DEF0-47E1-820A-8B3966C2003E}" srcOrd="0" destOrd="0" presId="urn:microsoft.com/office/officeart/2005/8/layout/cycle2"/>
    <dgm:cxn modelId="{F395D27F-B332-4669-888E-37417830896E}" type="presOf" srcId="{3CA116A1-B34B-432F-8CD3-B84251E249D5}" destId="{C5DBDC18-48E4-4CDD-997C-1D087DB59C7E}" srcOrd="0" destOrd="0" presId="urn:microsoft.com/office/officeart/2005/8/layout/cycle2"/>
    <dgm:cxn modelId="{2168EEBE-6D9A-46EC-9555-E55E77AE4558}" type="presOf" srcId="{0B39361C-CE77-437B-B60B-23D4FD480C33}" destId="{B48D0397-8E22-46C7-A22E-EC34A92D2673}" srcOrd="1" destOrd="0" presId="urn:microsoft.com/office/officeart/2005/8/layout/cycle2"/>
    <dgm:cxn modelId="{92DAFB96-3D72-47A5-8F44-9D9FD646F229}" srcId="{63E2330A-76DD-4245-A0BC-63BBDA28C537}" destId="{868A591D-0E28-4AA3-98C4-AD2CB08F13CB}" srcOrd="0" destOrd="0" parTransId="{641F0084-A01B-4B59-A62E-553BCD747AEE}" sibTransId="{3CA116A1-B34B-432F-8CD3-B84251E249D5}"/>
    <dgm:cxn modelId="{122D7C51-94C7-4C96-A57F-71034357A70F}" type="presOf" srcId="{3CA116A1-B34B-432F-8CD3-B84251E249D5}" destId="{78642C3C-8639-4A90-9FFC-245EACDBFE92}" srcOrd="1" destOrd="0" presId="urn:microsoft.com/office/officeart/2005/8/layout/cycle2"/>
    <dgm:cxn modelId="{82946653-7571-4184-94B1-594286920200}" type="presParOf" srcId="{43B57EA9-E4D2-4DB1-9B09-3F6B1EDCB107}" destId="{0FD0C6BF-DEF0-47E1-820A-8B3966C2003E}" srcOrd="0" destOrd="0" presId="urn:microsoft.com/office/officeart/2005/8/layout/cycle2"/>
    <dgm:cxn modelId="{ACDADF31-B683-421B-AE22-CD758832381D}" type="presParOf" srcId="{43B57EA9-E4D2-4DB1-9B09-3F6B1EDCB107}" destId="{C5DBDC18-48E4-4CDD-997C-1D087DB59C7E}" srcOrd="1" destOrd="0" presId="urn:microsoft.com/office/officeart/2005/8/layout/cycle2"/>
    <dgm:cxn modelId="{D4A33321-494E-4DA9-8BD8-50F96AFE3165}" type="presParOf" srcId="{C5DBDC18-48E4-4CDD-997C-1D087DB59C7E}" destId="{78642C3C-8639-4A90-9FFC-245EACDBFE92}" srcOrd="0" destOrd="0" presId="urn:microsoft.com/office/officeart/2005/8/layout/cycle2"/>
    <dgm:cxn modelId="{23EBFD26-F493-414E-BB9C-08307BF6A62C}" type="presParOf" srcId="{43B57EA9-E4D2-4DB1-9B09-3F6B1EDCB107}" destId="{6BCE675C-26FE-40E4-A0CA-A21778B82013}" srcOrd="2" destOrd="0" presId="urn:microsoft.com/office/officeart/2005/8/layout/cycle2"/>
    <dgm:cxn modelId="{FD59ECED-2770-4A32-B030-BD42E4E028FE}" type="presParOf" srcId="{43B57EA9-E4D2-4DB1-9B09-3F6B1EDCB107}" destId="{AE9616DC-CFCA-4F10-BB24-67CB2933FF01}" srcOrd="3" destOrd="0" presId="urn:microsoft.com/office/officeart/2005/8/layout/cycle2"/>
    <dgm:cxn modelId="{CA415FA6-8AEC-4705-9957-9A4C446D2064}" type="presParOf" srcId="{AE9616DC-CFCA-4F10-BB24-67CB2933FF01}" destId="{78C0632A-BB27-4313-9BDA-8D14BB61E29E}" srcOrd="0" destOrd="0" presId="urn:microsoft.com/office/officeart/2005/8/layout/cycle2"/>
    <dgm:cxn modelId="{4E7EADAF-393D-4719-9FD0-D4BDDE70EB9F}" type="presParOf" srcId="{43B57EA9-E4D2-4DB1-9B09-3F6B1EDCB107}" destId="{DE604321-911A-46DE-A3EF-5A065F2E27F2}" srcOrd="4" destOrd="0" presId="urn:microsoft.com/office/officeart/2005/8/layout/cycle2"/>
    <dgm:cxn modelId="{9DEDE49C-C894-4C6B-ADF4-D67280084483}" type="presParOf" srcId="{43B57EA9-E4D2-4DB1-9B09-3F6B1EDCB107}" destId="{F558497C-1C8B-4F8F-9162-4787177EA2CE}" srcOrd="5" destOrd="0" presId="urn:microsoft.com/office/officeart/2005/8/layout/cycle2"/>
    <dgm:cxn modelId="{D2A9BD12-20AC-4E29-89CB-54C34F2102EB}" type="presParOf" srcId="{F558497C-1C8B-4F8F-9162-4787177EA2CE}" destId="{B48D0397-8E22-46C7-A22E-EC34A92D267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0C6BF-DEF0-47E1-820A-8B3966C2003E}">
      <dsp:nvSpPr>
        <dsp:cNvPr id="0" name=""/>
        <dsp:cNvSpPr/>
      </dsp:nvSpPr>
      <dsp:spPr>
        <a:xfrm>
          <a:off x="2625770" y="17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Exécution des actions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2849174" y="223421"/>
        <a:ext cx="1078687" cy="1078687"/>
      </dsp:txXfrm>
    </dsp:sp>
    <dsp:sp modelId="{C5DBDC18-48E4-4CDD-997C-1D087DB59C7E}">
      <dsp:nvSpPr>
        <dsp:cNvPr id="0" name=""/>
        <dsp:cNvSpPr/>
      </dsp:nvSpPr>
      <dsp:spPr>
        <a:xfrm rot="3600000">
          <a:off x="3752700" y="1486834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3783073" y="1537198"/>
        <a:ext cx="283480" cy="308912"/>
      </dsp:txXfrm>
    </dsp:sp>
    <dsp:sp modelId="{6BCE675C-26FE-40E4-A0CA-A21778B82013}">
      <dsp:nvSpPr>
        <dsp:cNvPr id="0" name=""/>
        <dsp:cNvSpPr/>
      </dsp:nvSpPr>
      <dsp:spPr>
        <a:xfrm>
          <a:off x="3770567" y="1982862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Analyse des performance des actions</a:t>
          </a:r>
          <a:endParaRPr lang="en-US" sz="1200" kern="1200" dirty="0">
            <a:solidFill>
              <a:schemeClr val="tx1"/>
            </a:solidFill>
          </a:endParaRPr>
        </a:p>
      </dsp:txBody>
      <dsp:txXfrm>
        <a:off x="3993971" y="2206266"/>
        <a:ext cx="1078687" cy="1078687"/>
      </dsp:txXfrm>
    </dsp:sp>
    <dsp:sp modelId="{AE9616DC-CFCA-4F10-BB24-67CB2933FF01}">
      <dsp:nvSpPr>
        <dsp:cNvPr id="0" name=""/>
        <dsp:cNvSpPr/>
      </dsp:nvSpPr>
      <dsp:spPr>
        <a:xfrm rot="10800000">
          <a:off x="3197494" y="2488182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 rot="10800000">
        <a:off x="3318985" y="2591153"/>
        <a:ext cx="283480" cy="308912"/>
      </dsp:txXfrm>
    </dsp:sp>
    <dsp:sp modelId="{DE604321-911A-46DE-A3EF-5A065F2E27F2}">
      <dsp:nvSpPr>
        <dsp:cNvPr id="0" name=""/>
        <dsp:cNvSpPr/>
      </dsp:nvSpPr>
      <dsp:spPr>
        <a:xfrm>
          <a:off x="1480974" y="1982862"/>
          <a:ext cx="1525495" cy="15254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kern="1200" dirty="0" smtClean="0">
              <a:solidFill>
                <a:schemeClr val="tx1"/>
              </a:solidFill>
            </a:rPr>
            <a:t>Neurone a crée des action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solidFill>
              <a:schemeClr val="tx1"/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900" kern="1200" dirty="0">
            <a:solidFill>
              <a:schemeClr val="tx1"/>
            </a:solidFill>
          </a:endParaRPr>
        </a:p>
      </dsp:txBody>
      <dsp:txXfrm>
        <a:off x="1704378" y="2206266"/>
        <a:ext cx="1078687" cy="1078687"/>
      </dsp:txXfrm>
    </dsp:sp>
    <dsp:sp modelId="{F558497C-1C8B-4F8F-9162-4787177EA2CE}">
      <dsp:nvSpPr>
        <dsp:cNvPr id="0" name=""/>
        <dsp:cNvSpPr/>
      </dsp:nvSpPr>
      <dsp:spPr>
        <a:xfrm rot="18000000">
          <a:off x="2607903" y="1506686"/>
          <a:ext cx="404971" cy="514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tx1"/>
            </a:solidFill>
          </a:endParaRPr>
        </a:p>
      </dsp:txBody>
      <dsp:txXfrm>
        <a:off x="2638276" y="1662264"/>
        <a:ext cx="283480" cy="308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65C5295-D0C3-4D5C-872A-84B3C3C626EE}" type="datetimeFigureOut">
              <a:rPr lang="en-US" smtClean="0"/>
              <a:t>1/5/2012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AAF0B6-2BEA-4050-93E2-11DE2E69EC2C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Pattern Matcher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Ancel_a, Creuso_a, chanio_f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0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jeux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plaine qui contient de l’herbe, des moutons et des loups.</a:t>
            </a:r>
          </a:p>
          <a:p>
            <a:endParaRPr lang="fr-FR" dirty="0" smtClean="0"/>
          </a:p>
          <a:p>
            <a:r>
              <a:rPr lang="fr-FR" dirty="0" smtClean="0"/>
              <a:t>Un système d’action en tour par tour.</a:t>
            </a:r>
          </a:p>
          <a:p>
            <a:endParaRPr lang="fr-FR" dirty="0" smtClean="0"/>
          </a:p>
          <a:p>
            <a:r>
              <a:rPr lang="fr-FR" dirty="0" smtClean="0"/>
              <a:t>La plaine n’a pas de bord (</a:t>
            </a:r>
            <a:r>
              <a:rPr lang="en-US" i="1" dirty="0" err="1" smtClean="0"/>
              <a:t>toroidal</a:t>
            </a:r>
            <a:r>
              <a:rPr lang="en-US" i="1" dirty="0" smtClean="0"/>
              <a:t>)</a:t>
            </a:r>
          </a:p>
          <a:p>
            <a:endParaRPr lang="fr-FR" dirty="0" smtClean="0"/>
          </a:p>
          <a:p>
            <a:r>
              <a:rPr lang="fr-FR" dirty="0" smtClean="0"/>
              <a:t>Une seule </a:t>
            </a:r>
            <a:r>
              <a:rPr lang="fr-FR" dirty="0" err="1" smtClean="0"/>
              <a:t>ia</a:t>
            </a:r>
            <a:r>
              <a:rPr lang="fr-FR" dirty="0" smtClean="0"/>
              <a:t> par espèce.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110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Environnement des l'IA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Partiellement Observable</a:t>
            </a:r>
            <a:endParaRPr lang="fr-FR" dirty="0"/>
          </a:p>
          <a:p>
            <a:r>
              <a:rPr lang="fr-FR" dirty="0" smtClean="0"/>
              <a:t>Continue (la simulation évolue).</a:t>
            </a:r>
            <a:endParaRPr lang="fr-FR" dirty="0"/>
          </a:p>
          <a:p>
            <a:r>
              <a:rPr lang="fr-FR" dirty="0" smtClean="0"/>
              <a:t>Déterministe (par de jeux de hasard).</a:t>
            </a:r>
          </a:p>
          <a:p>
            <a:r>
              <a:rPr lang="fr-FR" dirty="0" smtClean="0"/>
              <a:t>Discrète.</a:t>
            </a:r>
          </a:p>
          <a:p>
            <a:r>
              <a:rPr lang="fr-FR" dirty="0" smtClean="0"/>
              <a:t>Compétitif</a:t>
            </a:r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1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929462"/>
              </p:ext>
            </p:extLst>
          </p:nvPr>
        </p:nvGraphicFramePr>
        <p:xfrm>
          <a:off x="1042988" y="2324100"/>
          <a:ext cx="6777037" cy="3508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701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Analyse de tendance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Pas de set prédéterminé.</a:t>
            </a:r>
          </a:p>
          <a:p>
            <a:endParaRPr lang="fr-FR" dirty="0"/>
          </a:p>
          <a:p>
            <a:r>
              <a:rPr lang="fr-FR" dirty="0" smtClean="0"/>
              <a:t>Un choix basé sur une tendance</a:t>
            </a:r>
          </a:p>
          <a:p>
            <a:endParaRPr lang="fr-FR" dirty="0"/>
          </a:p>
          <a:p>
            <a:r>
              <a:rPr lang="fr-FR" dirty="0" smtClean="0"/>
              <a:t>Seuil décisionnel relatif aux autres neurones</a:t>
            </a:r>
          </a:p>
          <a:p>
            <a:endParaRPr lang="fr-FR" dirty="0"/>
          </a:p>
          <a:p>
            <a:r>
              <a:rPr lang="fr-FR" dirty="0" smtClean="0"/>
              <a:t>Random en dessous du seuil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48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Surspécialisation vs indécision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Trouver la bonne balance entre récompense et remise en cause.</a:t>
            </a:r>
          </a:p>
          <a:p>
            <a:endParaRPr lang="fr-FR" dirty="0" smtClean="0"/>
          </a:p>
          <a:p>
            <a:r>
              <a:rPr lang="fr-FR" dirty="0" smtClean="0"/>
              <a:t>Valorisation de l’entrainement variable.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Système capable de revenir a un état normal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6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Réseaux de neurones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couche cachées</a:t>
            </a:r>
          </a:p>
          <a:p>
            <a:r>
              <a:rPr lang="fr-FR" dirty="0" smtClean="0"/>
              <a:t>74 neurones en entrée (les case vue, la faim, et la précédente sortie)</a:t>
            </a:r>
          </a:p>
          <a:p>
            <a:r>
              <a:rPr lang="fr-FR" smtClean="0"/>
              <a:t>50 neurones </a:t>
            </a:r>
            <a:r>
              <a:rPr lang="fr-FR" dirty="0" smtClean="0"/>
              <a:t>pour la première couche caché</a:t>
            </a:r>
          </a:p>
          <a:p>
            <a:r>
              <a:rPr lang="fr-FR" dirty="0" smtClean="0"/>
              <a:t>36 neurones pour la deuxième.</a:t>
            </a:r>
          </a:p>
          <a:p>
            <a:r>
              <a:rPr lang="fr-FR" dirty="0" smtClean="0"/>
              <a:t>7 neurones de sortie (les actions)</a:t>
            </a:r>
          </a:p>
          <a:p>
            <a:r>
              <a:rPr lang="fr-FR" dirty="0" smtClean="0"/>
              <a:t>Learning rate : 0.4f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 un truc qui tiens la route</a:t>
            </a:r>
          </a:p>
          <a:p>
            <a:endParaRPr lang="fr-FR" dirty="0"/>
          </a:p>
          <a:p>
            <a:r>
              <a:rPr lang="fr-FR" dirty="0" smtClean="0"/>
              <a:t>Rajouter plus de persistance de la connaissance</a:t>
            </a:r>
          </a:p>
          <a:p>
            <a:endParaRPr lang="fr-FR" dirty="0"/>
          </a:p>
          <a:p>
            <a:r>
              <a:rPr lang="fr-FR" dirty="0" smtClean="0"/>
              <a:t>Rajouter plus </a:t>
            </a:r>
            <a:r>
              <a:rPr lang="fr-FR" smtClean="0"/>
              <a:t>de règles.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410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410</TotalTime>
  <Words>203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Austin</vt:lpstr>
      <vt:lpstr>Pattern Matcher</vt:lpstr>
      <vt:lpstr>Le jeux</vt:lpstr>
      <vt:lpstr>Environnement des l'IA</vt:lpstr>
      <vt:lpstr>Le système</vt:lpstr>
      <vt:lpstr>Analyse de tendance</vt:lpstr>
      <vt:lpstr>Surspécialisation vs indécision</vt:lpstr>
      <vt:lpstr>Réseaux de neurones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Matcher</dc:title>
  <dc:creator>Errata</dc:creator>
  <cp:lastModifiedBy>Errata</cp:lastModifiedBy>
  <cp:revision>19</cp:revision>
  <dcterms:created xsi:type="dcterms:W3CDTF">2012-01-02T17:48:16Z</dcterms:created>
  <dcterms:modified xsi:type="dcterms:W3CDTF">2012-01-05T00:38:28Z</dcterms:modified>
</cp:coreProperties>
</file>