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SUROSHINI 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asunm1429122202651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Admin</cp:lastModifiedBy>
  <cp:revision>20</cp:revision>
  <dcterms:created xsi:type="dcterms:W3CDTF">2024-03-29T15:07:22Z</dcterms:created>
  <dcterms:modified xsi:type="dcterms:W3CDTF">2024-09-03T14:10:06Z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