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7" r:id="rId6"/>
    <p:sldId id="270" r:id="rId7"/>
    <p:sldId id="271" r:id="rId8"/>
    <p:sldId id="273" r:id="rId9"/>
    <p:sldId id="275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8221-EEE8-449A-9132-20B897E5A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F2B1E-95D5-4F64-A11A-36A7131E3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6772-8FDC-4243-902B-E09EE221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897A-81AC-4CE7-ACC3-B0703E13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17D5-0C45-45B0-9BE8-7270DA3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4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651D-7610-4AEC-9CEB-76EDB02B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9A30E-522A-4C26-8DA8-0B1C257D2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FCA9-D8A6-421D-B354-F468126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D071-FFE2-40AF-A7EF-AAEDF9AF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B67E-6540-4D45-A978-F71D762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2EF41-8136-43D3-B8F2-6437FAB70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A077-96AB-4551-9D3E-5527A6DD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ED605-CD52-4421-995A-5FF6C1AF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CF36-11D8-429C-9826-B9462FD3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8E25-6DBA-4470-82BD-36714609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8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4BED-F28E-4001-8A6E-3A1B03B2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21ADD-2283-48BB-A552-47FA89E2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A96B-ED56-4C5C-A7C1-E403E558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0B5E-91F9-4F19-956D-46DF9A7E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3D98-811A-4960-93E7-4A9D68CB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4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25E4-5419-4617-92A5-8BF5332A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7C25-6CD7-432F-B1BD-468406F2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68EA-8D18-45B4-8E80-693A0F45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69AB-3A6A-489F-BB43-D9B0DA7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2C9C-4713-4EFE-948F-051E1B67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048D-3A4F-4D10-82FA-C35115FA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A527-6CB8-45AF-A6D1-141277B76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14C1D-A998-43C7-A661-3FD236D8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76888-C50C-4156-9A1D-6BF1570D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466E6-3B14-4CAC-B073-2DEF0A96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42AA-93FB-4590-9F24-9AD67E4D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1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204F-3A47-4219-89CF-A2932497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3724-2356-424C-8F64-0EB520DA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AC18-CAF7-477F-BE1E-135067A9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FF560-0B14-43B5-9B87-900485314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F2F8B-E055-4828-A3BB-2F565989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41BA1-591E-42CF-AC66-27BB4BA4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E4063-A6DD-45AA-A717-E0D3B67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5070E-D0F1-40E8-8BEF-C5379DC0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0B3B-D1B3-4271-83B4-2F832827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C6098-A589-47AE-BE57-739AB35A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17E97-11EF-4636-B873-CB22A51D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34441-5B8A-4630-8679-0FE05E7C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314D5-036C-4BB1-B498-C12F51CE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28D10-7D14-44C1-ABA3-BEDDFDC2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859C7-FAB0-46E6-A43B-4573FB01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64D4-BFCE-4783-B6D7-091C8C10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19D6-E051-4D3F-8EDF-CE7088F4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1DAAB-D58C-4EE2-85AB-18530A76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206B-919B-4EC9-840C-6D85D81F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CC4C-92DE-482C-A8BE-C8BDC590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0B13-9FD8-44DA-A412-CCB848F9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4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C312-D2D9-4CA9-9673-49713090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903E-8F99-474B-9348-ACACBFFA9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5D35-84B5-40E4-8AD7-B00134E9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0D43F-70F9-460C-85F9-289854C2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2FC53-751E-4DA2-809A-EDB6E5D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053C7-D424-4456-9E85-553340C1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B60BC-B0B1-4971-BD4E-0E5258D6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0214-B7AC-4533-BC9B-5153D625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31B7-C25D-4C3B-8A64-89E92E142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6E60-BFD4-4819-8119-F7D6F97A908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B07D-9F52-4696-9A94-7F3474B65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980A-B93E-4CB5-92F2-5F3A3880A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C1FF-FB01-48BF-A7F4-45253466D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436"/>
            <a:ext cx="9144000" cy="21329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USING PYTHON(Tkinter)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57172-B762-442B-B0F6-1FFBC3C9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0" y="5359121"/>
            <a:ext cx="2133600" cy="100582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Surabhi Patil</a:t>
            </a:r>
          </a:p>
        </p:txBody>
      </p:sp>
    </p:spTree>
    <p:extLst>
      <p:ext uri="{BB962C8B-B14F-4D97-AF65-F5344CB8AC3E}">
        <p14:creationId xmlns:p14="http://schemas.microsoft.com/office/powerpoint/2010/main" val="22974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130D-A9DF-482E-BA90-6746CE8C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77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40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EBBD-2B3A-4D44-AAE3-A65A13D32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313765"/>
            <a:ext cx="10336305" cy="1286435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AD71D-34D2-49D5-A491-2D741699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18" y="2196353"/>
            <a:ext cx="11080376" cy="306144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popular programming language. It is used for web development, software development, system scripting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 is very well suited for beginners and experienced programmers who are familiar with other programming languages like C++ and Java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biggest strength of Python is a huge collection of standard libraries that can be used for the following GUI Applications like Kivy, Tkinter, PyQt, etc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F1BF-13AC-4199-A484-2E7188103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693" y="334402"/>
            <a:ext cx="11008659" cy="1181566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842B-C8D5-4E62-B19D-7E5F8DF8F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330823"/>
            <a:ext cx="10668000" cy="408519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 is the standard GUI library for 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when combined with Tkinter provides a fast and easy way to create GUI applications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 provides a powerful object-oriented interface to the Tk GUI toolkit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4B72-999E-4273-8376-F43C8FC1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161366"/>
            <a:ext cx="10797988" cy="914400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B0DCD-8913-402A-BF13-C4ED03292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90" y="1036330"/>
            <a:ext cx="2420470" cy="264992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31835FB-FBD7-4D0F-B158-FB7EC38A18FE}"/>
              </a:ext>
            </a:extLst>
          </p:cNvPr>
          <p:cNvSpPr/>
          <p:nvPr/>
        </p:nvSpPr>
        <p:spPr>
          <a:xfrm>
            <a:off x="5134538" y="2242368"/>
            <a:ext cx="1104900" cy="45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F7577-87DB-4218-B402-928BCE48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97" y="1036330"/>
            <a:ext cx="2799866" cy="2649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F906F-C1B2-489B-AF16-B73A23162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90" y="4020953"/>
            <a:ext cx="2420470" cy="2837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BFA1F7-8641-49EE-8B13-60B78457A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97" y="3931304"/>
            <a:ext cx="2799866" cy="2837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C413201-4BAE-4C2F-A68F-AEB594C9E784}"/>
              </a:ext>
            </a:extLst>
          </p:cNvPr>
          <p:cNvSpPr/>
          <p:nvPr/>
        </p:nvSpPr>
        <p:spPr>
          <a:xfrm>
            <a:off x="5134539" y="5058474"/>
            <a:ext cx="1104900" cy="439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D41F1A-0F52-4818-BE8D-A15C5A2197E8}"/>
              </a:ext>
            </a:extLst>
          </p:cNvPr>
          <p:cNvSpPr txBox="1"/>
          <p:nvPr/>
        </p:nvSpPr>
        <p:spPr>
          <a:xfrm>
            <a:off x="214353" y="1933987"/>
            <a:ext cx="16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C604F-0FD1-4325-84BC-F0365F8CDB79}"/>
              </a:ext>
            </a:extLst>
          </p:cNvPr>
          <p:cNvSpPr txBox="1"/>
          <p:nvPr/>
        </p:nvSpPr>
        <p:spPr>
          <a:xfrm>
            <a:off x="214353" y="4930885"/>
            <a:ext cx="16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Subtraction:</a:t>
            </a:r>
          </a:p>
        </p:txBody>
      </p:sp>
    </p:spTree>
    <p:extLst>
      <p:ext uri="{BB962C8B-B14F-4D97-AF65-F5344CB8AC3E}">
        <p14:creationId xmlns:p14="http://schemas.microsoft.com/office/powerpoint/2010/main" val="25369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832B0-886D-46AA-83FE-18CBD075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30" y="421342"/>
            <a:ext cx="2706018" cy="2520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9A5FE-E8A5-498A-967A-6805A7D29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31" y="421342"/>
            <a:ext cx="2772410" cy="252022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0FA639-8725-4FF8-9D42-C77B25481264}"/>
              </a:ext>
            </a:extLst>
          </p:cNvPr>
          <p:cNvSpPr/>
          <p:nvPr/>
        </p:nvSpPr>
        <p:spPr>
          <a:xfrm>
            <a:off x="5576047" y="1452568"/>
            <a:ext cx="1039906" cy="45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80B59-2A85-480D-BF4A-F35733777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30" y="3630136"/>
            <a:ext cx="2706018" cy="266251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1EA71D1-6907-42CE-B064-0EE04F6622EA}"/>
              </a:ext>
            </a:extLst>
          </p:cNvPr>
          <p:cNvSpPr/>
          <p:nvPr/>
        </p:nvSpPr>
        <p:spPr>
          <a:xfrm>
            <a:off x="5586337" y="4543968"/>
            <a:ext cx="1029616" cy="45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C6218B-93C4-4A90-A759-C64B304EE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29" y="3621742"/>
            <a:ext cx="2772412" cy="26625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7CCBCE-819C-49A7-B779-76CE144EF548}"/>
              </a:ext>
            </a:extLst>
          </p:cNvPr>
          <p:cNvSpPr txBox="1"/>
          <p:nvPr/>
        </p:nvSpPr>
        <p:spPr>
          <a:xfrm>
            <a:off x="394447" y="1506641"/>
            <a:ext cx="205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85E63-177B-4C62-8AE5-87D1EB514733}"/>
              </a:ext>
            </a:extLst>
          </p:cNvPr>
          <p:cNvSpPr txBox="1"/>
          <p:nvPr/>
        </p:nvSpPr>
        <p:spPr>
          <a:xfrm>
            <a:off x="394447" y="4826925"/>
            <a:ext cx="185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Division:</a:t>
            </a:r>
          </a:p>
        </p:txBody>
      </p:sp>
    </p:spTree>
    <p:extLst>
      <p:ext uri="{BB962C8B-B14F-4D97-AF65-F5344CB8AC3E}">
        <p14:creationId xmlns:p14="http://schemas.microsoft.com/office/powerpoint/2010/main" val="34383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28944-6F41-44EA-A958-B460D387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3" y="1837906"/>
            <a:ext cx="2557820" cy="2742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C92FC-F011-450B-A655-643E17C76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3" y="3455893"/>
            <a:ext cx="2557820" cy="2742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48435-9A29-40B8-88EE-EB1113A4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" y="251298"/>
            <a:ext cx="2557820" cy="274291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BB726AB-642C-4203-8A05-E1607247C786}"/>
              </a:ext>
            </a:extLst>
          </p:cNvPr>
          <p:cNvSpPr/>
          <p:nvPr/>
        </p:nvSpPr>
        <p:spPr>
          <a:xfrm>
            <a:off x="2781935" y="1731286"/>
            <a:ext cx="460246" cy="2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866F0-6CFF-4670-9E27-177F5CC13185}"/>
              </a:ext>
            </a:extLst>
          </p:cNvPr>
          <p:cNvSpPr txBox="1"/>
          <p:nvPr/>
        </p:nvSpPr>
        <p:spPr>
          <a:xfrm>
            <a:off x="3298842" y="1463020"/>
            <a:ext cx="2026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of 8: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(8!)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117AD90-4632-4FA2-AA92-A348BFA823FE}"/>
              </a:ext>
            </a:extLst>
          </p:cNvPr>
          <p:cNvSpPr/>
          <p:nvPr/>
        </p:nvSpPr>
        <p:spPr>
          <a:xfrm>
            <a:off x="2806841" y="4806856"/>
            <a:ext cx="446629" cy="21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BBCA8-E53B-4D47-B4C8-EAED893B7880}"/>
              </a:ext>
            </a:extLst>
          </p:cNvPr>
          <p:cNvSpPr txBox="1"/>
          <p:nvPr/>
        </p:nvSpPr>
        <p:spPr>
          <a:xfrm>
            <a:off x="3335038" y="4419931"/>
            <a:ext cx="1989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of 64: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(64²)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865CE5-BEFC-4261-BDAB-08B2BF04BDF6}"/>
              </a:ext>
            </a:extLst>
          </p:cNvPr>
          <p:cNvSpPr/>
          <p:nvPr/>
        </p:nvSpPr>
        <p:spPr>
          <a:xfrm>
            <a:off x="8364070" y="3155576"/>
            <a:ext cx="775279" cy="3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413CE4-5603-4E49-B655-FE250DCEB7E9}"/>
              </a:ext>
            </a:extLst>
          </p:cNvPr>
          <p:cNvSpPr txBox="1"/>
          <p:nvPr/>
        </p:nvSpPr>
        <p:spPr>
          <a:xfrm>
            <a:off x="9199057" y="2894764"/>
            <a:ext cx="2992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square root of 81:</a:t>
            </a:r>
          </a:p>
          <a:p>
            <a:r>
              <a:rPr lang="en-IN" sz="2400" dirty="0"/>
              <a:t>             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√81)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85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F2C32-7941-4706-A21F-30E881D6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3" y="1958779"/>
            <a:ext cx="2630099" cy="2940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EAEE9-721A-4530-9F04-945F453BD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67" y="1958779"/>
            <a:ext cx="2630099" cy="29404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1F970FC-50C9-43DF-89F1-9AF8237C7020}"/>
              </a:ext>
            </a:extLst>
          </p:cNvPr>
          <p:cNvSpPr/>
          <p:nvPr/>
        </p:nvSpPr>
        <p:spPr>
          <a:xfrm>
            <a:off x="3400666" y="3267634"/>
            <a:ext cx="699247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02582-0781-43FA-B943-91C3704881F4}"/>
              </a:ext>
            </a:extLst>
          </p:cNvPr>
          <p:cNvSpPr txBox="1"/>
          <p:nvPr/>
        </p:nvSpPr>
        <p:spPr>
          <a:xfrm>
            <a:off x="273142" y="856129"/>
            <a:ext cx="333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multiple brackets:</a:t>
            </a:r>
          </a:p>
        </p:txBody>
      </p:sp>
    </p:spTree>
    <p:extLst>
      <p:ext uri="{BB962C8B-B14F-4D97-AF65-F5344CB8AC3E}">
        <p14:creationId xmlns:p14="http://schemas.microsoft.com/office/powerpoint/2010/main" val="41129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6A13-6DC4-4FF4-8099-4ADAA888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259977"/>
            <a:ext cx="11214847" cy="1057836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B5C0C-F3F0-4487-A855-B2D4144D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497106"/>
            <a:ext cx="11214847" cy="413272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code successfully implements a basic calculator using Tkinter, demonstrating a clear understanding of GUI programming and event-driven design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code is organized into separate functions for adding symbols, evaluating calculations, and clearing the field, showcasing a modular approach to programming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evaluate_calculation function includes error handling, ensuring a user-friendly experience by displaying an "Error" message when an invalid calculation is attempted.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2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67291-3876-4782-BB14-F36CAF74A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035" y="896471"/>
            <a:ext cx="10739717" cy="4361329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project demonstrates a simple yet functional calculator implementation using Tkinter.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modular design, error handling, and event-driven programming, we've created a user-friendly calculator that showcases fundamental programming concepts.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97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281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CALCULATOR USING PYTHON(Tkinter)</vt:lpstr>
      <vt:lpstr>Introduction:</vt:lpstr>
      <vt:lpstr>Tkinter:</vt:lpstr>
      <vt:lpstr>Output:</vt:lpstr>
      <vt:lpstr>PowerPoint Presentation</vt:lpstr>
      <vt:lpstr>PowerPoint Presentation</vt:lpstr>
      <vt:lpstr>PowerPoint Presentation</vt:lpstr>
      <vt:lpstr>Conclusion: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Calculator</dc:title>
  <dc:creator>surabhi patil</dc:creator>
  <cp:lastModifiedBy>surabhi patil</cp:lastModifiedBy>
  <cp:revision>25</cp:revision>
  <dcterms:created xsi:type="dcterms:W3CDTF">2024-08-22T06:59:09Z</dcterms:created>
  <dcterms:modified xsi:type="dcterms:W3CDTF">2024-09-02T09:06:35Z</dcterms:modified>
</cp:coreProperties>
</file>