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4" r:id="rId4"/>
    <p:sldId id="265" r:id="rId5"/>
    <p:sldId id="267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8221-EEE8-449A-9132-20B897E5A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F2B1E-95D5-4F64-A11A-36A7131E3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66772-8FDC-4243-902B-E09EE221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6E60-BFD4-4819-8119-F7D6F97A9084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3897A-81AC-4CE7-ACC3-B0703E13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217D5-0C45-45B0-9BE8-7270DA34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E52E-DC3B-49CA-B334-C939FF156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14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651D-7610-4AEC-9CEB-76EDB02B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9A30E-522A-4C26-8DA8-0B1C257D2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0FCA9-D8A6-421D-B354-F4681260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6E60-BFD4-4819-8119-F7D6F97A9084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2D071-FFE2-40AF-A7EF-AAEDF9AF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2B67E-6540-4D45-A978-F71D7626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E52E-DC3B-49CA-B334-C939FF156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06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2EF41-8136-43D3-B8F2-6437FAB70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1A077-96AB-4551-9D3E-5527A6DD9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ED605-CD52-4421-995A-5FF6C1AF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6E60-BFD4-4819-8119-F7D6F97A9084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CF36-11D8-429C-9826-B9462FD3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58E25-6DBA-4470-82BD-36714609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E52E-DC3B-49CA-B334-C939FF156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68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4BED-F28E-4001-8A6E-3A1B03B2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21ADD-2283-48BB-A552-47FA89E2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FA96B-ED56-4C5C-A7C1-E403E558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6E60-BFD4-4819-8119-F7D6F97A9084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00B5E-91F9-4F19-956D-46DF9A7E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43D98-811A-4960-93E7-4A9D68CB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E52E-DC3B-49CA-B334-C939FF156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44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25E4-5419-4617-92A5-8BF5332A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C7C25-6CD7-432F-B1BD-468406F2F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C68EA-8D18-45B4-8E80-693A0F45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6E60-BFD4-4819-8119-F7D6F97A9084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569AB-3A6A-489F-BB43-D9B0DA70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82C9C-4713-4EFE-948F-051E1B67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E52E-DC3B-49CA-B334-C939FF156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95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048D-3A4F-4D10-82FA-C35115FA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A527-6CB8-45AF-A6D1-141277B76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14C1D-A998-43C7-A661-3FD236D81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76888-C50C-4156-9A1D-6BF1570D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6E60-BFD4-4819-8119-F7D6F97A9084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466E6-3B14-4CAC-B073-2DEF0A96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42AA-93FB-4590-9F24-9AD67E4D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E52E-DC3B-49CA-B334-C939FF156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31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204F-3A47-4219-89CF-A2932497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B3724-2356-424C-8F64-0EB520DA2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EAC18-CAF7-477F-BE1E-135067A92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FF560-0B14-43B5-9B87-900485314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F2F8B-E055-4828-A3BB-2F565989F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A41BA1-591E-42CF-AC66-27BB4BA4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6E60-BFD4-4819-8119-F7D6F97A9084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E4063-A6DD-45AA-A717-E0D3B673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5070E-D0F1-40E8-8BEF-C5379DC0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E52E-DC3B-49CA-B334-C939FF156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9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0B3B-D1B3-4271-83B4-2F832827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C6098-A589-47AE-BE57-739AB35A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6E60-BFD4-4819-8119-F7D6F97A9084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17E97-11EF-4636-B873-CB22A51D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34441-5B8A-4630-8679-0FE05E7C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E52E-DC3B-49CA-B334-C939FF156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9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314D5-036C-4BB1-B498-C12F51CE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6E60-BFD4-4819-8119-F7D6F97A9084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28D10-7D14-44C1-ABA3-BEDDFDC2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859C7-FAB0-46E6-A43B-4573FB01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E52E-DC3B-49CA-B334-C939FF156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19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64D4-BFCE-4783-B6D7-091C8C10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919D6-E051-4D3F-8EDF-CE7088F4C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1DAAB-D58C-4EE2-85AB-18530A769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6206B-919B-4EC9-840C-6D85D81F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6E60-BFD4-4819-8119-F7D6F97A9084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ECC4C-92DE-482C-A8BE-C8BDC590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20B13-9FD8-44DA-A412-CCB848F9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E52E-DC3B-49CA-B334-C939FF156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44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C312-D2D9-4CA9-9673-49713090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B903E-8F99-474B-9348-ACACBFFA9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D5D35-84B5-40E4-8AD7-B00134E98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0D43F-70F9-460C-85F9-289854C2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6E60-BFD4-4819-8119-F7D6F97A9084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2FC53-751E-4DA2-809A-EDB6E5D0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053C7-D424-4456-9E85-553340C1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E52E-DC3B-49CA-B334-C939FF156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40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B60BC-B0B1-4971-BD4E-0E5258D6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0214-B7AC-4533-BC9B-5153D6251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631B7-C25D-4C3B-8A64-89E92E142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F6E60-BFD4-4819-8119-F7D6F97A9084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FB07D-9F52-4696-9A94-7F3474B65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B980A-B93E-4CB5-92F2-5F3A3880A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3E52E-DC3B-49CA-B334-C939FF156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43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C1FF-FB01-48BF-A7F4-45253466D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7436"/>
            <a:ext cx="9144000" cy="21329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 USING PYTHON(Tkinter)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57172-B762-442B-B0F6-1FFBC3C96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8800" y="5359121"/>
            <a:ext cx="2133600" cy="1005821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Surabhi Patil</a:t>
            </a:r>
          </a:p>
        </p:txBody>
      </p:sp>
    </p:spTree>
    <p:extLst>
      <p:ext uri="{BB962C8B-B14F-4D97-AF65-F5344CB8AC3E}">
        <p14:creationId xmlns:p14="http://schemas.microsoft.com/office/powerpoint/2010/main" val="229747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EBBD-2B3A-4D44-AAE3-A65A13D32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435" y="313765"/>
            <a:ext cx="10336305" cy="1286435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AD71D-34D2-49D5-A491-2D741699F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18" y="2196353"/>
            <a:ext cx="11080376" cy="306144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 popular programming language. It is used for web development, software development, system scripting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 language is very well suited for beginners and experienced programmers who are familiar with other programming languages like C++ and Java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biggest strength of Python is a huge collection of standard libraries that can be used for the following GUI Applications like Kivy, Tkinter, PyQt, etc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48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F1BF-13AC-4199-A484-2E7188103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693" y="334402"/>
            <a:ext cx="11008659" cy="1181566"/>
          </a:xfrm>
        </p:spPr>
        <p:txBody>
          <a:bodyPr>
            <a:normAutofit/>
          </a:bodyPr>
          <a:lstStyle/>
          <a:p>
            <a:pPr algn="l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Tkinter: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D842B-C8D5-4E62-B19D-7E5F8DF8F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330823"/>
            <a:ext cx="10668000" cy="408519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Tkinter is the standard GUI library for Python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Python when combined with Tkinter provides a fast and easy way to create GUI applications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Tkinter provides a powerful object-oriented interface to the Tk GUI toolkit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918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4B72-999E-4273-8376-F43C8FC1D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161366"/>
            <a:ext cx="10797988" cy="914400"/>
          </a:xfrm>
        </p:spPr>
        <p:txBody>
          <a:bodyPr>
            <a:norm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B0DCD-8913-402A-BF13-C4ED03292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390" y="1036330"/>
            <a:ext cx="2420470" cy="264992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31835FB-FBD7-4D0F-B158-FB7EC38A18FE}"/>
              </a:ext>
            </a:extLst>
          </p:cNvPr>
          <p:cNvSpPr/>
          <p:nvPr/>
        </p:nvSpPr>
        <p:spPr>
          <a:xfrm>
            <a:off x="5134538" y="2242368"/>
            <a:ext cx="1104900" cy="450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F7577-87DB-4218-B402-928BCE485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897" y="1036330"/>
            <a:ext cx="2799866" cy="2649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FF906F-C1B2-489B-AF16-B73A23162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390" y="4020953"/>
            <a:ext cx="2420470" cy="2837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BFA1F7-8641-49EE-8B13-60B78457AC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897" y="3931304"/>
            <a:ext cx="2799866" cy="283704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C413201-4BAE-4C2F-A68F-AEB594C9E784}"/>
              </a:ext>
            </a:extLst>
          </p:cNvPr>
          <p:cNvSpPr/>
          <p:nvPr/>
        </p:nvSpPr>
        <p:spPr>
          <a:xfrm>
            <a:off x="5307109" y="5058474"/>
            <a:ext cx="932329" cy="439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D41F1A-0F52-4818-BE8D-A15C5A2197E8}"/>
              </a:ext>
            </a:extLst>
          </p:cNvPr>
          <p:cNvSpPr txBox="1"/>
          <p:nvPr/>
        </p:nvSpPr>
        <p:spPr>
          <a:xfrm>
            <a:off x="484094" y="1933987"/>
            <a:ext cx="1900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EC604F-0FD1-4325-84BC-F0365F8CDB79}"/>
              </a:ext>
            </a:extLst>
          </p:cNvPr>
          <p:cNvSpPr txBox="1"/>
          <p:nvPr/>
        </p:nvSpPr>
        <p:spPr>
          <a:xfrm>
            <a:off x="214353" y="4930885"/>
            <a:ext cx="16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Subtraction:</a:t>
            </a:r>
          </a:p>
        </p:txBody>
      </p:sp>
    </p:spTree>
    <p:extLst>
      <p:ext uri="{BB962C8B-B14F-4D97-AF65-F5344CB8AC3E}">
        <p14:creationId xmlns:p14="http://schemas.microsoft.com/office/powerpoint/2010/main" val="253697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832B0-886D-46AA-83FE-18CBD0759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230" y="421342"/>
            <a:ext cx="2706018" cy="25202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9A5FE-E8A5-498A-967A-6805A7D29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31" y="421342"/>
            <a:ext cx="2772410" cy="252022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50FA639-8725-4FF8-9D42-C77B25481264}"/>
              </a:ext>
            </a:extLst>
          </p:cNvPr>
          <p:cNvSpPr/>
          <p:nvPr/>
        </p:nvSpPr>
        <p:spPr>
          <a:xfrm>
            <a:off x="5711676" y="1506641"/>
            <a:ext cx="768648" cy="349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280B59-2A85-480D-BF4A-F35733777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230" y="3630136"/>
            <a:ext cx="2706018" cy="266251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1EA71D1-6907-42CE-B064-0EE04F6622EA}"/>
              </a:ext>
            </a:extLst>
          </p:cNvPr>
          <p:cNvSpPr/>
          <p:nvPr/>
        </p:nvSpPr>
        <p:spPr>
          <a:xfrm>
            <a:off x="5711676" y="4652114"/>
            <a:ext cx="768648" cy="349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C6218B-93C4-4A90-A759-C64B304EE8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29" y="3621742"/>
            <a:ext cx="2772412" cy="26625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7CCBCE-819C-49A7-B779-76CE144EF548}"/>
              </a:ext>
            </a:extLst>
          </p:cNvPr>
          <p:cNvSpPr txBox="1"/>
          <p:nvPr/>
        </p:nvSpPr>
        <p:spPr>
          <a:xfrm>
            <a:off x="394447" y="1506641"/>
            <a:ext cx="2054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E85E63-177B-4C62-8AE5-87D1EB514733}"/>
              </a:ext>
            </a:extLst>
          </p:cNvPr>
          <p:cNvSpPr txBox="1"/>
          <p:nvPr/>
        </p:nvSpPr>
        <p:spPr>
          <a:xfrm>
            <a:off x="493059" y="4826925"/>
            <a:ext cx="175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Division:</a:t>
            </a:r>
          </a:p>
        </p:txBody>
      </p:sp>
    </p:spTree>
    <p:extLst>
      <p:ext uri="{BB962C8B-B14F-4D97-AF65-F5344CB8AC3E}">
        <p14:creationId xmlns:p14="http://schemas.microsoft.com/office/powerpoint/2010/main" val="343836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928944-6F41-44EA-A958-B460D3879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423" y="1837906"/>
            <a:ext cx="2557820" cy="27429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2C92FC-F011-450B-A655-643E17C76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3" y="3455893"/>
            <a:ext cx="2557820" cy="2742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F48435-9A29-40B8-88EE-EB1113A4A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4" y="251298"/>
            <a:ext cx="2557820" cy="2742913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BB726AB-642C-4203-8A05-E1607247C786}"/>
              </a:ext>
            </a:extLst>
          </p:cNvPr>
          <p:cNvSpPr/>
          <p:nvPr/>
        </p:nvSpPr>
        <p:spPr>
          <a:xfrm>
            <a:off x="2781935" y="1731286"/>
            <a:ext cx="460246" cy="21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D866F0-6CFF-4670-9E27-177F5CC13185}"/>
              </a:ext>
            </a:extLst>
          </p:cNvPr>
          <p:cNvSpPr txBox="1"/>
          <p:nvPr/>
        </p:nvSpPr>
        <p:spPr>
          <a:xfrm>
            <a:off x="3298842" y="1463020"/>
            <a:ext cx="2026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 of 8: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(8!)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117AD90-4632-4FA2-AA92-A348BFA823FE}"/>
              </a:ext>
            </a:extLst>
          </p:cNvPr>
          <p:cNvSpPr/>
          <p:nvPr/>
        </p:nvSpPr>
        <p:spPr>
          <a:xfrm>
            <a:off x="2806841" y="4806856"/>
            <a:ext cx="446629" cy="213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7BBCA8-E53B-4D47-B4C8-EAED893B7880}"/>
              </a:ext>
            </a:extLst>
          </p:cNvPr>
          <p:cNvSpPr txBox="1"/>
          <p:nvPr/>
        </p:nvSpPr>
        <p:spPr>
          <a:xfrm>
            <a:off x="3335038" y="4419931"/>
            <a:ext cx="19898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of 64: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(64²)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7865CE5-BEFC-4261-BDAB-08B2BF04BDF6}"/>
              </a:ext>
            </a:extLst>
          </p:cNvPr>
          <p:cNvSpPr/>
          <p:nvPr/>
        </p:nvSpPr>
        <p:spPr>
          <a:xfrm>
            <a:off x="8364070" y="3155576"/>
            <a:ext cx="775279" cy="313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413CE4-5603-4E49-B655-FE250DCEB7E9}"/>
              </a:ext>
            </a:extLst>
          </p:cNvPr>
          <p:cNvSpPr txBox="1"/>
          <p:nvPr/>
        </p:nvSpPr>
        <p:spPr>
          <a:xfrm>
            <a:off x="9199057" y="2894764"/>
            <a:ext cx="2992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square root of 81:</a:t>
            </a:r>
          </a:p>
          <a:p>
            <a:r>
              <a:rPr lang="en-IN" sz="2400" dirty="0"/>
              <a:t>              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√81)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1854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AF2C32-7941-4706-A21F-30E881D62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3" y="1958779"/>
            <a:ext cx="2630099" cy="2940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5EAEE9-721A-4530-9F04-945F453BD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967" y="1958779"/>
            <a:ext cx="2630099" cy="294044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1F970FC-50C9-43DF-89F1-9AF8237C7020}"/>
              </a:ext>
            </a:extLst>
          </p:cNvPr>
          <p:cNvSpPr/>
          <p:nvPr/>
        </p:nvSpPr>
        <p:spPr>
          <a:xfrm>
            <a:off x="3400666" y="3267634"/>
            <a:ext cx="699247" cy="322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B02582-0781-43FA-B943-91C3704881F4}"/>
              </a:ext>
            </a:extLst>
          </p:cNvPr>
          <p:cNvSpPr txBox="1"/>
          <p:nvPr/>
        </p:nvSpPr>
        <p:spPr>
          <a:xfrm>
            <a:off x="273142" y="856129"/>
            <a:ext cx="3331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multiple brackets:</a:t>
            </a:r>
          </a:p>
        </p:txBody>
      </p:sp>
    </p:spTree>
    <p:extLst>
      <p:ext uri="{BB962C8B-B14F-4D97-AF65-F5344CB8AC3E}">
        <p14:creationId xmlns:p14="http://schemas.microsoft.com/office/powerpoint/2010/main" val="411296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130D-A9DF-482E-BA90-6746CE8C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77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640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162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CALCULATOR USING PYTHON(Tkinter)</vt:lpstr>
      <vt:lpstr>Introduction:</vt:lpstr>
      <vt:lpstr>Tkinter:</vt:lpstr>
      <vt:lpstr>Output: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Tkinter Calculator</dc:title>
  <dc:creator>surabhi patil</dc:creator>
  <cp:lastModifiedBy>surabhi patil</cp:lastModifiedBy>
  <cp:revision>22</cp:revision>
  <dcterms:created xsi:type="dcterms:W3CDTF">2024-08-22T06:59:09Z</dcterms:created>
  <dcterms:modified xsi:type="dcterms:W3CDTF">2024-08-28T11:47:02Z</dcterms:modified>
</cp:coreProperties>
</file>