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1AA7-15CE-4808-9F36-612BA50DB5EF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F6D4-F3CD-4463-B2AC-3CD5A83FEB1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1AA7-15CE-4808-9F36-612BA50DB5EF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F6D4-F3CD-4463-B2AC-3CD5A83FEB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1AA7-15CE-4808-9F36-612BA50DB5EF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F6D4-F3CD-4463-B2AC-3CD5A83FEB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1AA7-15CE-4808-9F36-612BA50DB5EF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F6D4-F3CD-4463-B2AC-3CD5A83FEB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1AA7-15CE-4808-9F36-612BA50DB5EF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F6D4-F3CD-4463-B2AC-3CD5A83FEB1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1AA7-15CE-4808-9F36-612BA50DB5EF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F6D4-F3CD-4463-B2AC-3CD5A83FEB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1AA7-15CE-4808-9F36-612BA50DB5EF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F6D4-F3CD-4463-B2AC-3CD5A83FEB17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1AA7-15CE-4808-9F36-612BA50DB5EF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F6D4-F3CD-4463-B2AC-3CD5A83FEB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1AA7-15CE-4808-9F36-612BA50DB5EF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F6D4-F3CD-4463-B2AC-3CD5A83FEB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1AA7-15CE-4808-9F36-612BA50DB5EF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F6D4-F3CD-4463-B2AC-3CD5A83FEB1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71AA7-15CE-4808-9F36-612BA50DB5EF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3F6D4-F3CD-4463-B2AC-3CD5A83FEB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2071AA7-15CE-4808-9F36-612BA50DB5EF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E63F6D4-F3CD-4463-B2AC-3CD5A83FEB1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Image Text Extraction</a:t>
            </a:r>
            <a:endParaRPr lang="en-IN" sz="48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3768" y="4869160"/>
            <a:ext cx="6400800" cy="1752600"/>
          </a:xfrm>
        </p:spPr>
        <p:txBody>
          <a:bodyPr/>
          <a:lstStyle/>
          <a:p>
            <a:pPr algn="r"/>
            <a:r>
              <a:rPr lang="en-IN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Surabhi Patil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95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996952"/>
            <a:ext cx="8229600" cy="990600"/>
          </a:xfrm>
        </p:spPr>
        <p:txBody>
          <a:bodyPr>
            <a:noAutofit/>
          </a:bodyPr>
          <a:lstStyle/>
          <a:p>
            <a:pPr algn="ctr"/>
            <a:r>
              <a:rPr lang="en-IN" sz="8800" b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8800" b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980728"/>
            <a:ext cx="5040560" cy="1296144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Image Text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Extraction: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04" y="2420888"/>
            <a:ext cx="5040560" cy="395552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images often contain valuable information in the form of text, but extracting this text can be challenging due to factors such as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image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Variability in font styles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of noise 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artifacts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sayye\Pictures\Screenshots\Screenshot 2025-07-31 133620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5" b="3685"/>
          <a:stretch>
            <a:fillRect/>
          </a:stretch>
        </p:blipFill>
        <p:spPr bwMode="auto">
          <a:xfrm>
            <a:off x="5364088" y="1772816"/>
            <a:ext cx="3672142" cy="362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00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533400"/>
            <a:ext cx="8363272" cy="99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 to Image Text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uses a multi-step approach to extract text from medical images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selection and preprocessing: We select the top 10 images based on their sharpness score and preprocess them to enhance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Bounding box creation: We define bounding boxes around the regions of interest in each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extraction: We use Tesseract to extract text from each region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processing: We process the extracted data to format it into a readable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65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Selection and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an image selection script to choose the top 10 images from a dataset of 100 images based on their sharpness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script calculates the variance of the Laplacian for each image and sorts them in descending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Formula: Variance of Laplacian = σ^2 ( ∇^2 I 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72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640960" cy="688856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</a:t>
            </a:r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Creation: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556792"/>
            <a:ext cx="5050904" cy="4819624"/>
          </a:xfrm>
        </p:spPr>
        <p:txBody>
          <a:bodyPr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defined bounding boxes around the regions of interest in each image manually using a custom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 allows users to draw rectangles around the desired regions, and the coordinates are stored for later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 creation allows for high accuracy and flexibility in defining regions of interest.</a:t>
            </a:r>
          </a:p>
        </p:txBody>
      </p:sp>
      <p:pic>
        <p:nvPicPr>
          <p:cNvPr id="3074" name="Picture 2" descr="C:\Users\sayye\Pictures\Screenshots\Screenshot 2025-07-31 133826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4" b="3324"/>
          <a:stretch>
            <a:fillRect/>
          </a:stretch>
        </p:blipFill>
        <p:spPr bwMode="auto">
          <a:xfrm>
            <a:off x="5711620" y="1916832"/>
            <a:ext cx="3398912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90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79208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Extraction and Data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2448272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Tesseract to extract text from each region of interest and processed the extracted data to format it into a readable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includes columns for the test name, value,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formatted table provides a clear and concise representation of the extracted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5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31" y="533400"/>
            <a:ext cx="8682947" cy="9906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32" y="1412776"/>
            <a:ext cx="8682947" cy="93610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uses a Streamlit interface to allow users to upload images and extract text.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C:\Users\sayye\Pictures\Screenshots\Screenshot 2025-07-31 1338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32" y="2420888"/>
            <a:ext cx="8682947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48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548680"/>
            <a:ext cx="3744416" cy="716632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96" y="1340768"/>
            <a:ext cx="3888432" cy="5035648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attempted to extract text from medical images and format it into a readable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show some promise, there are limitations to the accuracy of the extracted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highlight the challenges of extracting text from medical images and the need for further refinement and training to achieve high accuracy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4" name="Picture 4" descr="C:\Users\sayye\Pictures\Screenshots\Screenshot 2025-07-28 164050.png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6" r="19826"/>
          <a:stretch>
            <a:fillRect/>
          </a:stretch>
        </p:blipFill>
        <p:spPr bwMode="auto">
          <a:xfrm>
            <a:off x="3995936" y="1196752"/>
            <a:ext cx="5040294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61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demonstrates the potential of using Streamlit, OpenCV, and Tesseract for image text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limitations to the accuracy of the extracted text, the project highlights the challenges and opportunities for further research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accuracy, handling complex layouts, and integrating with other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2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54</TotalTime>
  <Words>457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Clarity</vt:lpstr>
      <vt:lpstr>Image Text Extraction</vt:lpstr>
      <vt:lpstr>The Challenges of Image Text Extraction:</vt:lpstr>
      <vt:lpstr>Our Approach to Image Text Extraction:</vt:lpstr>
      <vt:lpstr>Image Selection and Pre-processing:</vt:lpstr>
      <vt:lpstr>Bounding Box Creation:</vt:lpstr>
      <vt:lpstr>Text Extraction and Data Processing:</vt:lpstr>
      <vt:lpstr>Streamlit Interface:</vt:lpstr>
      <vt:lpstr>Results:</vt:lpstr>
      <vt:lpstr>Conclusions: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Text Extraction</dc:title>
  <dc:creator>sayyedjaved049@gmail.com</dc:creator>
  <cp:lastModifiedBy>sayyedjaved049@gmail.com</cp:lastModifiedBy>
  <cp:revision>9</cp:revision>
  <dcterms:created xsi:type="dcterms:W3CDTF">2025-07-31T07:58:19Z</dcterms:created>
  <dcterms:modified xsi:type="dcterms:W3CDTF">2025-07-31T08:52:55Z</dcterms:modified>
</cp:coreProperties>
</file>