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7" r:id="rId6"/>
    <p:sldId id="266" r:id="rId7"/>
    <p:sldId id="265" r:id="rId8"/>
    <p:sldId id="268" r:id="rId9"/>
    <p:sldId id="264" r:id="rId10"/>
    <p:sldId id="261" r:id="rId11"/>
    <p:sldId id="262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4504-850F-44F4-82D2-57C7032A1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BAFD96-62F4-4B41-A336-4575B7F2E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872AC-BDE0-45C8-BF7C-3235898DE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3D14-DFA9-45E2-86CD-248692F5813F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7A718-F426-445E-ABBE-46E8B95A5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72078-E1CE-4CDD-A1F6-AC3571EE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B2F8-EAD2-42A4-8B26-5CEED48B8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8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184AB-3326-4364-9270-807671A77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AE0A9-2D5C-421C-AC55-07DF3BA08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E4A48-5E8D-480A-B36C-9F75ECE8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3D14-DFA9-45E2-86CD-248692F5813F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BE2DF-E295-464B-A2DF-1BA2E4D8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9ADA4-35D1-47A5-90F2-3D41C22E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B2F8-EAD2-42A4-8B26-5CEED48B8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97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EE5D06-7ABC-450A-A602-30E94B8A1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E6A1A-BB0B-4FD1-8AB6-9B957E7D6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CFF5F-58F2-42CD-B558-8EBB78BC2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3D14-DFA9-45E2-86CD-248692F5813F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E5C5C-1234-4AFB-ABBF-5E4330078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55296-19FE-40E1-80D1-22E36A48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B2F8-EAD2-42A4-8B26-5CEED48B8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699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C6182-0893-4148-9BDE-5A8EB3B9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5C453-6EDC-498F-9801-8699C61D5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102C2-288D-426A-8932-1D136609C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3D14-DFA9-45E2-86CD-248692F5813F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D345B-6264-4F91-BEA3-C05C1C41A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6C4B1-4506-4C26-A4A3-43E4D8348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B2F8-EAD2-42A4-8B26-5CEED48B8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375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29C36-7661-4051-B91C-3C185EEB7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D2C9E-0416-4E7E-B4B7-B864BC45C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A824F-ACAF-49A3-81CC-7B0001012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3D14-DFA9-45E2-86CD-248692F5813F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552B1-0D00-4DAD-A57A-A8406DECA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B48FB-EBF0-47F6-96C1-46C57C7BE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B2F8-EAD2-42A4-8B26-5CEED48B8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20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07CED-6490-4F4D-8FC0-9CA782FE6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45AEB-ED6B-4655-9579-D41232771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A1906-13A7-4733-BB56-AE1D7A0CC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61CD8-852B-4B6B-9F25-DF2575AD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3D14-DFA9-45E2-86CD-248692F5813F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4FDD0-5767-42A4-9C34-9EE4D25F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2D767-0A4D-4CCE-82DC-F9FB11228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B2F8-EAD2-42A4-8B26-5CEED48B8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33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7B5D-1A85-4DBC-80AA-D014C2DB6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1528A-2E5B-491B-B828-377EAB587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06082A-5343-4779-9D86-09144E442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8E7F66-341D-4C0F-9FC7-358A853AA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19AC0-BC3D-4C33-91F0-25AB08875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AED82D-F686-4541-8DE8-1CFBED6A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3D14-DFA9-45E2-86CD-248692F5813F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A38DFE-496A-4262-90EB-9488CDDBC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769905-1C3C-46FB-9566-A2499630F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B2F8-EAD2-42A4-8B26-5CEED48B8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82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770F9-89A8-483C-8FDC-F95232730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8D5E80-28BD-43FE-875E-43214AF3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3D14-DFA9-45E2-86CD-248692F5813F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C757CB-30E6-40BC-A7C6-ABDE2C2B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CCBFA-07D9-4AEB-A37E-130862FEC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B2F8-EAD2-42A4-8B26-5CEED48B8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77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D7A481-DCB8-4D70-99BB-1054A88FD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3D14-DFA9-45E2-86CD-248692F5813F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E94B11-CDAB-4722-BDDA-E64974B3C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3BB79-AECA-4BB7-9FC0-9C3D4E26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B2F8-EAD2-42A4-8B26-5CEED48B8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517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F1DE5-D0FB-4038-A3AE-C71D737FD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229D2-A8BE-4889-A07B-61951B16C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5487A-814D-4C59-B7D3-C7195EDE6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23C4E-A4A3-4BE2-AEB1-B1DEB68E7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3D14-DFA9-45E2-86CD-248692F5813F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D917F-A488-4689-A5E8-ECFC5810B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292B3-9FDA-4356-9A1C-1BC58FDA0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B2F8-EAD2-42A4-8B26-5CEED48B8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255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BB1F5-6283-4EB2-A091-B7B055A6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3D54E8-BA5C-45B4-914D-5F5313545E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77C2E-2C14-4146-A7A3-631A613D8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C0A0D-D8E8-4B44-BAF0-D7B0E5FC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3D14-DFA9-45E2-86CD-248692F5813F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F824F-6585-4E48-BA8D-5F855B965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50104-B2D9-4F1E-81F0-5D59BA093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B2F8-EAD2-42A4-8B26-5CEED48B8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66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7688C2-56D1-41B2-A46A-7CAEA66A6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B7A8B-1F73-4A25-BE6A-AF24C7B2F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ED2FD-EE34-4A08-86A1-47455A094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53D14-DFA9-45E2-86CD-248692F5813F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FFB06-3A65-4CEB-B080-1110B64A3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02341-068B-4859-8D7E-0F40F2C0C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7B2F8-EAD2-42A4-8B26-5CEED48B8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93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6C479-A38E-4441-8DD9-2A27DAA0A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1247" y="295834"/>
            <a:ext cx="9144000" cy="1815633"/>
          </a:xfrm>
        </p:spPr>
        <p:txBody>
          <a:bodyPr/>
          <a:lstStyle/>
          <a:p>
            <a:r>
              <a:rPr lang="en-IN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Acquisition &amp; Data Wrangling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23FEA-C56F-48A8-9A54-577FFD1AF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1412" y="5081214"/>
            <a:ext cx="4473388" cy="1050644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by:- Surabhi Patil</a:t>
            </a:r>
          </a:p>
        </p:txBody>
      </p:sp>
    </p:spTree>
    <p:extLst>
      <p:ext uri="{BB962C8B-B14F-4D97-AF65-F5344CB8AC3E}">
        <p14:creationId xmlns:p14="http://schemas.microsoft.com/office/powerpoint/2010/main" val="269773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D608-4DF2-4391-B6E9-64B2D8EF2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458" y="727917"/>
            <a:ext cx="10856260" cy="930555"/>
          </a:xfrm>
        </p:spPr>
        <p:txBody>
          <a:bodyPr/>
          <a:lstStyle/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4E7A8-9B07-4FCE-BF7D-F8D7A6BD0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459" y="2115671"/>
            <a:ext cx="10856259" cy="2232211"/>
          </a:xfrm>
        </p:spPr>
        <p:txBody>
          <a:bodyPr/>
          <a:lstStyle/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is all cleaned now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is now ready to use for inspection and work on it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has a total of 271 rows and 9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460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E61E4-96B1-4501-AE24-6465706E6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319" y="657132"/>
            <a:ext cx="10641105" cy="1047096"/>
          </a:xfrm>
        </p:spPr>
        <p:txBody>
          <a:bodyPr/>
          <a:lstStyle/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118E2-79C9-4147-9DDA-F5E114DC6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318" y="1855694"/>
            <a:ext cx="10641105" cy="3563472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 wrangling project successfully cleaned, transformed, and prepared the Bike Rental dataset for analysis and modeling.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resulting cleaned dataset provides valuable insights into bike rental patterns, including temporal trends, weather influences, and user demographics.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24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AD3695-86FB-4CF8-8262-9776C2387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99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FB9A8-68ED-429B-B226-9CD879CE8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4753" y="542224"/>
            <a:ext cx="10452847" cy="1102939"/>
          </a:xfrm>
        </p:spPr>
        <p:txBody>
          <a:bodyPr/>
          <a:lstStyle/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205EB-0B1F-4A65-A051-B2BEDF3EB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566" y="1990165"/>
            <a:ext cx="10865222" cy="3666564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objectives of this project are to do Data Acquisition and Data Wrangling on dataset 1,2, and 3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need to Check skewness, Correlation analysis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739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9C87-9FCB-471F-A4EA-B2CDE2E5C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17" y="851646"/>
            <a:ext cx="11170023" cy="1044669"/>
          </a:xfrm>
        </p:spPr>
        <p:txBody>
          <a:bodyPr/>
          <a:lstStyle/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Libraries used: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E7696-BDA7-4FF2-BDB1-0C01798DE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17" y="2026026"/>
            <a:ext cx="11170023" cy="4554070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1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Tools:</a:t>
            </a:r>
          </a:p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Jupyter Notebook (interactive coding environment)</a:t>
            </a:r>
          </a:p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(programming language)</a:t>
            </a:r>
          </a:p>
          <a:p>
            <a:pPr algn="l">
              <a:lnSpc>
                <a:spcPct val="11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Libraries:</a:t>
            </a:r>
          </a:p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(data manipulation and analysis)</a:t>
            </a:r>
          </a:p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 (numerical computations</a:t>
            </a:r>
          </a:p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SciPy (scientific computing, specifically for Spearman rank correlation)</a:t>
            </a:r>
          </a:p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 (data visualization)</a:t>
            </a:r>
          </a:p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Seaborn (data visualization, specifically for heatmaps and pair plots)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8B47D-FD77-4EF3-9047-E394904DC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941" y="735105"/>
            <a:ext cx="10892118" cy="1568824"/>
          </a:xfrm>
        </p:spPr>
        <p:txBody>
          <a:bodyPr>
            <a:normAutofit fontScale="90000"/>
          </a:bodyPr>
          <a:lstStyle/>
          <a:p>
            <a:pPr algn="l"/>
            <a:br>
              <a:rPr lang="en-US" sz="6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6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6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6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6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6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6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6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6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Highlights: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052E7-658E-464B-B0A9-FF9246D1B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941" y="1936376"/>
            <a:ext cx="10892118" cy="4258237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Imported and merged datasets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Handled missing values and outliers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constant columns and redundant data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 Spearman rank correlations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Visualized relationships using heatmaps and pair plots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22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5682A2-ED32-4B89-9584-88E1F3323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5" y="1389528"/>
            <a:ext cx="2915675" cy="51726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FF9095-579D-4025-B9C8-FC96D1E71DA3}"/>
              </a:ext>
            </a:extLst>
          </p:cNvPr>
          <p:cNvSpPr txBox="1"/>
          <p:nvPr/>
        </p:nvSpPr>
        <p:spPr>
          <a:xfrm>
            <a:off x="313765" y="358589"/>
            <a:ext cx="5495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Check:</a:t>
            </a:r>
          </a:p>
        </p:txBody>
      </p:sp>
    </p:spTree>
    <p:extLst>
      <p:ext uri="{BB962C8B-B14F-4D97-AF65-F5344CB8AC3E}">
        <p14:creationId xmlns:p14="http://schemas.microsoft.com/office/powerpoint/2010/main" val="315963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11E8A8-4E93-4036-A902-4BCB45F85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29" y="1675635"/>
            <a:ext cx="11824448" cy="35067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32AB19-9B49-4EFA-ADE3-F8A1E483FA96}"/>
              </a:ext>
            </a:extLst>
          </p:cNvPr>
          <p:cNvSpPr txBox="1"/>
          <p:nvPr/>
        </p:nvSpPr>
        <p:spPr>
          <a:xfrm>
            <a:off x="233082" y="502023"/>
            <a:ext cx="5298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summary statistics:</a:t>
            </a:r>
          </a:p>
        </p:txBody>
      </p:sp>
    </p:spTree>
    <p:extLst>
      <p:ext uri="{BB962C8B-B14F-4D97-AF65-F5344CB8AC3E}">
        <p14:creationId xmlns:p14="http://schemas.microsoft.com/office/powerpoint/2010/main" val="66123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11FCAC-B14A-4166-9045-6D690BC04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71" y="1066800"/>
            <a:ext cx="8095130" cy="5791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C75FE6-CE41-4DF1-88E3-612172CD3AE7}"/>
              </a:ext>
            </a:extLst>
          </p:cNvPr>
          <p:cNvSpPr txBox="1"/>
          <p:nvPr/>
        </p:nvSpPr>
        <p:spPr>
          <a:xfrm>
            <a:off x="528919" y="206188"/>
            <a:ext cx="4688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plots:</a:t>
            </a:r>
          </a:p>
        </p:txBody>
      </p:sp>
    </p:spTree>
    <p:extLst>
      <p:ext uri="{BB962C8B-B14F-4D97-AF65-F5344CB8AC3E}">
        <p14:creationId xmlns:p14="http://schemas.microsoft.com/office/powerpoint/2010/main" val="106012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07115E-04F9-4698-A84D-F9345C941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48" y="1255059"/>
            <a:ext cx="3200400" cy="54415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DC4758-BEB0-4BE4-B1F1-255199D985E1}"/>
              </a:ext>
            </a:extLst>
          </p:cNvPr>
          <p:cNvSpPr txBox="1"/>
          <p:nvPr/>
        </p:nvSpPr>
        <p:spPr>
          <a:xfrm>
            <a:off x="286872" y="358589"/>
            <a:ext cx="4912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Skewness analysis:</a:t>
            </a:r>
          </a:p>
        </p:txBody>
      </p:sp>
    </p:spTree>
    <p:extLst>
      <p:ext uri="{BB962C8B-B14F-4D97-AF65-F5344CB8AC3E}">
        <p14:creationId xmlns:p14="http://schemas.microsoft.com/office/powerpoint/2010/main" val="386194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361D61-8BD3-4EEE-80F6-3C14C9B30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99" y="1326777"/>
            <a:ext cx="8412153" cy="55312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B1B49F-4797-4B14-A863-D8F4C4CC9040}"/>
              </a:ext>
            </a:extLst>
          </p:cNvPr>
          <p:cNvSpPr txBox="1"/>
          <p:nvPr/>
        </p:nvSpPr>
        <p:spPr>
          <a:xfrm>
            <a:off x="489799" y="385482"/>
            <a:ext cx="8910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 of Spearman rank correlations: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83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224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Office Theme</vt:lpstr>
      <vt:lpstr>Data Acquisition &amp; Data Wrangling</vt:lpstr>
      <vt:lpstr>Objectives:</vt:lpstr>
      <vt:lpstr>Tools and Libraries used:</vt:lpstr>
      <vt:lpstr>         Project Highlights: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Result: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Acquisition &amp; Data Wrangling</dc:title>
  <dc:creator>surabhi patil</dc:creator>
  <cp:lastModifiedBy>surabhi patil</cp:lastModifiedBy>
  <cp:revision>24</cp:revision>
  <dcterms:created xsi:type="dcterms:W3CDTF">2024-10-09T07:09:09Z</dcterms:created>
  <dcterms:modified xsi:type="dcterms:W3CDTF">2024-10-13T06:43:08Z</dcterms:modified>
</cp:coreProperties>
</file>