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5" r:id="rId6"/>
    <p:sldId id="267" r:id="rId7"/>
    <p:sldId id="268" r:id="rId8"/>
    <p:sldId id="272" r:id="rId9"/>
    <p:sldId id="264" r:id="rId10"/>
    <p:sldId id="270" r:id="rId11"/>
    <p:sldId id="271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504-850F-44F4-82D2-57C7032A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AFD96-62F4-4B41-A336-4575B7F2E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72AC-BDE0-45C8-BF7C-3235898D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A718-F426-445E-ABBE-46E8B95A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2078-E1CE-4CDD-A1F6-AC3571E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4AB-3326-4364-9270-807671A7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E0A9-2D5C-421C-AC55-07DF3BA0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4A48-5E8D-480A-B36C-9F75ECE8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E2DF-E295-464B-A2DF-1BA2E4D8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ADA4-35D1-47A5-90F2-3D41C22E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E5D06-7ABC-450A-A602-30E94B8A1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E6A1A-BB0B-4FD1-8AB6-9B957E7D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FF5F-58F2-42CD-B558-8EBB78B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5C5C-1234-4AFB-ABBF-5E433007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5296-19FE-40E1-80D1-22E36A4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6182-0893-4148-9BDE-5A8EB3B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C453-6EDC-498F-9801-8699C61D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02C2-288D-426A-8932-1D13660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345B-6264-4F91-BEA3-C05C1C41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C4B1-4506-4C26-A4A3-43E4D834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C36-7661-4051-B91C-3C185EEB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2C9E-0416-4E7E-B4B7-B864BC45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824F-ACAF-49A3-81CC-7B000101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52B1-0D00-4DAD-A57A-A8406DE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48FB-EBF0-47F6-96C1-46C57C7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7CED-6490-4F4D-8FC0-9CA782F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AEB-ED6B-4655-9579-D4123277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1906-13A7-4733-BB56-AE1D7A0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CD8-852B-4B6B-9F25-DF2575A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FDD0-5767-42A4-9C34-9EE4D25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D767-0A4D-4CCE-82DC-F9FB1122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7B5D-1A85-4DBC-80AA-D014C2D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528A-2E5B-491B-B828-377EAB58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6082A-5343-4779-9D86-09144E442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E7F66-341D-4C0F-9FC7-358A853A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9AC0-BC3D-4C33-91F0-25AB08875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ED82D-F686-4541-8DE8-1CFBED6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38DFE-496A-4262-90EB-9488CDDB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69905-1C3C-46FB-9566-A2499630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70F9-89A8-483C-8FDC-F95232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5E80-28BD-43FE-875E-43214AF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57CB-30E6-40BC-A7C6-ABDE2C2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CCBFA-07D9-4AEB-A37E-130862FE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7A481-DCB8-4D70-99BB-1054A88F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94B11-CDAB-4722-BDDA-E64974B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3BB79-AECA-4BB7-9FC0-9C3D4E26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1DE5-D0FB-4038-A3AE-C71D737F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29D2-A8BE-4889-A07B-61951B16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487A-814D-4C59-B7D3-C7195EDE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3C4E-A4A3-4BE2-AEB1-B1DEB68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917F-A488-4689-A5E8-ECFC5810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92B3-9FDA-4356-9A1C-1BC58FDA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B1F5-6283-4EB2-A091-B7B055A6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D54E8-BA5C-45B4-914D-5F531354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7C2E-2C14-4146-A7A3-631A613D8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0A0D-D8E8-4B44-BAF0-D7B0E5F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824F-6585-4E48-BA8D-5F855B96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0104-B2D9-4F1E-81F0-5D59BA09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688C2-56D1-41B2-A46A-7CAEA66A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7A8B-1F73-4A25-BE6A-AF24C7B2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D2FD-EE34-4A08-86A1-47455A09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3D14-DFA9-45E2-86CD-248692F5813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FB06-3A65-4CEB-B080-1110B64A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2341-068B-4859-8D7E-0F40F2C0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C479-A38E-4441-8DD9-2A27DAA0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295834"/>
            <a:ext cx="9144000" cy="1815633"/>
          </a:xfrm>
        </p:spPr>
        <p:txBody>
          <a:bodyPr/>
          <a:lstStyle/>
          <a:p>
            <a:r>
              <a:rPr lang="en-IN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23FEA-C56F-48A8-9A54-577FFD1A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412" y="5081214"/>
            <a:ext cx="4473388" cy="1050644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Surabhi Patil</a:t>
            </a:r>
          </a:p>
        </p:txBody>
      </p:sp>
    </p:spTree>
    <p:extLst>
      <p:ext uri="{BB962C8B-B14F-4D97-AF65-F5344CB8AC3E}">
        <p14:creationId xmlns:p14="http://schemas.microsoft.com/office/powerpoint/2010/main" val="26977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3407A-1383-46D5-AE08-EB31A90CE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8" y="1183341"/>
            <a:ext cx="7567304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F5BAB-1145-45EB-8FCD-4AD9AABE5F61}"/>
              </a:ext>
            </a:extLst>
          </p:cNvPr>
          <p:cNvSpPr txBox="1"/>
          <p:nvPr/>
        </p:nvSpPr>
        <p:spPr>
          <a:xfrm>
            <a:off x="546847" y="412376"/>
            <a:ext cx="835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Temperature vs Humidity:</a:t>
            </a:r>
          </a:p>
        </p:txBody>
      </p:sp>
    </p:spTree>
    <p:extLst>
      <p:ext uri="{BB962C8B-B14F-4D97-AF65-F5344CB8AC3E}">
        <p14:creationId xmlns:p14="http://schemas.microsoft.com/office/powerpoint/2010/main" val="20108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409-0204-416A-996D-D39B9460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1" y="271650"/>
            <a:ext cx="11008659" cy="80504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2800-A673-4850-85A8-40AA6EFA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29" y="1299882"/>
            <a:ext cx="11170024" cy="5286468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Registered-Count: 0.998084 (very strong positive)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Casual-Registered: 0.392314 (moderately positive)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Casual-Count: 0.448470 (moderately positive)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Humidity-Weather Situation: 0.620363 (strongly positive)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Speed-Humidity: -0.440822 (strongly negative)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Temperature-Humidity: 0.019376 (weak positive)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Temperature-Wind Speed: 0.180670 (weak positive)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Humidity-Weekday: 0.062349 (weak positive)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608-4DF2-4391-B6E9-64B2D8EF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8" y="727917"/>
            <a:ext cx="10856260" cy="930555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E7A8-9B07-4FCE-BF7D-F8D7A6BD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2115671"/>
            <a:ext cx="10856259" cy="2232211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 and total count are highly correlated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users are moderately correlated with registered users and the total count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 of the day influences casual and registered users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situation strongly affects humidity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negatively impacts humidity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D3695-86FB-4CF8-8262-9776C238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B9A8-68ED-429B-B226-9CD879CE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3" y="542224"/>
            <a:ext cx="10452847" cy="1102939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05EB-0B1F-4A65-A051-B2BEDF3E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566" y="1990165"/>
            <a:ext cx="10865222" cy="36665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this project are to do Data Acquisition and Data Wrangling on dataset 1,2, and 3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need to Check skewness, Correlation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C87-9FCB-471F-A4EA-B2CDE2E5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88" y="627528"/>
            <a:ext cx="11170023" cy="1044669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7696-BDA7-4FF2-BDB1-0C01798D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1801908"/>
            <a:ext cx="11170023" cy="487679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 (interactive coding environment)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(programming language)</a:t>
            </a:r>
          </a:p>
          <a:p>
            <a:pPr algn="l">
              <a:lnSpc>
                <a:spcPct val="11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(data manipulation and analysis)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(numerical computations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(scientific computing, specifically for Spearman rank correlation)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(data visualization)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(data visualization, specifically for heatmaps and pair plots)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pingouin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(partial correlation)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1E8A8-4E93-4036-A902-4BCB45F8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1675635"/>
            <a:ext cx="11824448" cy="3506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2AB19-9B49-4EFA-ADE3-F8A1E483FA96}"/>
              </a:ext>
            </a:extLst>
          </p:cNvPr>
          <p:cNvSpPr txBox="1"/>
          <p:nvPr/>
        </p:nvSpPr>
        <p:spPr>
          <a:xfrm>
            <a:off x="233082" y="502023"/>
            <a:ext cx="529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statistics:</a:t>
            </a:r>
          </a:p>
        </p:txBody>
      </p:sp>
    </p:spTree>
    <p:extLst>
      <p:ext uri="{BB962C8B-B14F-4D97-AF65-F5344CB8AC3E}">
        <p14:creationId xmlns:p14="http://schemas.microsoft.com/office/powerpoint/2010/main" val="6612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1FCAC-B14A-4166-9045-6D690BC04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066800"/>
            <a:ext cx="8095130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5FE6-CE41-4DF1-88E3-612172CD3AE7}"/>
              </a:ext>
            </a:extLst>
          </p:cNvPr>
          <p:cNvSpPr txBox="1"/>
          <p:nvPr/>
        </p:nvSpPr>
        <p:spPr>
          <a:xfrm>
            <a:off x="528919" y="206188"/>
            <a:ext cx="468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plots:</a:t>
            </a:r>
          </a:p>
        </p:txBody>
      </p:sp>
    </p:spTree>
    <p:extLst>
      <p:ext uri="{BB962C8B-B14F-4D97-AF65-F5344CB8AC3E}">
        <p14:creationId xmlns:p14="http://schemas.microsoft.com/office/powerpoint/2010/main" val="10601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682A2-ED32-4B89-9584-88E1F332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389528"/>
            <a:ext cx="2915675" cy="517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F9095-579D-4025-B9C8-FC96D1E71DA3}"/>
              </a:ext>
            </a:extLst>
          </p:cNvPr>
          <p:cNvSpPr txBox="1"/>
          <p:nvPr/>
        </p:nvSpPr>
        <p:spPr>
          <a:xfrm>
            <a:off x="313765" y="358589"/>
            <a:ext cx="549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Check:</a:t>
            </a:r>
          </a:p>
        </p:txBody>
      </p:sp>
    </p:spTree>
    <p:extLst>
      <p:ext uri="{BB962C8B-B14F-4D97-AF65-F5344CB8AC3E}">
        <p14:creationId xmlns:p14="http://schemas.microsoft.com/office/powerpoint/2010/main" val="31596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7115E-04F9-4698-A84D-F9345C94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" y="1255059"/>
            <a:ext cx="3200400" cy="5441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C4758-BEB0-4BE4-B1F1-255199D985E1}"/>
              </a:ext>
            </a:extLst>
          </p:cNvPr>
          <p:cNvSpPr txBox="1"/>
          <p:nvPr/>
        </p:nvSpPr>
        <p:spPr>
          <a:xfrm>
            <a:off x="286872" y="358589"/>
            <a:ext cx="49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analysis:</a:t>
            </a:r>
          </a:p>
        </p:txBody>
      </p:sp>
    </p:spTree>
    <p:extLst>
      <p:ext uri="{BB962C8B-B14F-4D97-AF65-F5344CB8AC3E}">
        <p14:creationId xmlns:p14="http://schemas.microsoft.com/office/powerpoint/2010/main" val="38619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DD46D-BD6A-4410-9429-A431509B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2" y="1380565"/>
            <a:ext cx="9012348" cy="504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24130-C8BB-4593-8047-16CF5AFD645B}"/>
              </a:ext>
            </a:extLst>
          </p:cNvPr>
          <p:cNvSpPr txBox="1"/>
          <p:nvPr/>
        </p:nvSpPr>
        <p:spPr>
          <a:xfrm>
            <a:off x="537882" y="430305"/>
            <a:ext cx="473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</p:txBody>
      </p:sp>
    </p:spTree>
    <p:extLst>
      <p:ext uri="{BB962C8B-B14F-4D97-AF65-F5344CB8AC3E}">
        <p14:creationId xmlns:p14="http://schemas.microsoft.com/office/powerpoint/2010/main" val="31309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1B49F-4797-4B14-A863-D8F4C4CC9040}"/>
              </a:ext>
            </a:extLst>
          </p:cNvPr>
          <p:cNvSpPr txBox="1"/>
          <p:nvPr/>
        </p:nvSpPr>
        <p:spPr>
          <a:xfrm>
            <a:off x="489799" y="385482"/>
            <a:ext cx="891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6C45F-2142-4E71-BDDC-BB2EB952F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9" y="1147482"/>
            <a:ext cx="6883246" cy="57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244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Data Acquisition &amp; Data Wrangling</vt:lpstr>
      <vt:lpstr>Objectives:</vt:lpstr>
      <vt:lpstr>Tools and Libraries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&amp; Data Wrangling</dc:title>
  <dc:creator>surabhi patil</dc:creator>
  <cp:lastModifiedBy>surabhi patil</cp:lastModifiedBy>
  <cp:revision>35</cp:revision>
  <dcterms:created xsi:type="dcterms:W3CDTF">2024-10-09T07:09:09Z</dcterms:created>
  <dcterms:modified xsi:type="dcterms:W3CDTF">2024-10-15T14:43:00Z</dcterms:modified>
</cp:coreProperties>
</file>