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74" r:id="rId8"/>
    <p:sldId id="263" r:id="rId9"/>
    <p:sldId id="276" r:id="rId10"/>
    <p:sldId id="266" r:id="rId11"/>
    <p:sldId id="277" r:id="rId12"/>
    <p:sldId id="267" r:id="rId13"/>
    <p:sldId id="278" r:id="rId14"/>
    <p:sldId id="269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5856-F812-42B1-A314-025125FF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2F97A-4991-4986-B417-06CBCCA0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B015-9D0A-4D25-B622-C7B786DE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882A-6200-4B20-8274-0731AE50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A3CF-3693-4C96-8782-2BB6732B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0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925E-1898-44E5-A4C5-7C05A7BD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4A5E-C8B4-4234-BCA8-AD0ECFFF3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92F5-A19E-4143-A575-64EBFFF1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F174-7BBE-4017-8948-B70F63BC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2BA3-1A6B-4316-8688-D53AC9F7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8035E-E22A-47FE-BF3B-8AE310FE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46BAD-9788-4897-BE9D-C08491052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1D12-AF66-4851-B1B2-259587B8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1F97-9C96-4F7B-9D99-8F19E361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BFAA-1162-4973-9A7A-78F10EA7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6D76-1CBF-470D-AA60-9F466556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F6F7-E1C7-4665-9B58-63867358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FB57-327F-44E2-8684-44A87A01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77A8-2D2A-49EC-A326-EB01D804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A491-49DF-40A6-8D92-781ABA4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2F8-29BD-4ECC-837E-3767A2C3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D25A-CAEF-4702-8A00-2691879A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1088-F575-4AD9-A52C-75B4FF10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A4B8-3023-43A3-8EDD-81AA93C1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5AA2-4D4D-4370-B9CF-DAD56C66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830E-983D-4BC6-89CC-F7CAB8A0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07EE-4CBB-4FC1-BCF2-089F770D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7BC0C-7545-492A-B46A-75459E6A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170B-DC63-4FF5-B59B-7CE8DA9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5180-ED5D-4C71-A82F-8ACBD986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F424-A996-4CBD-B78F-0363B131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6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6F19-C4C9-43E2-8765-DF8B50B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7BFD-1695-48E5-A2ED-5CCF5A4E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F60A9-D393-4CA5-BDF8-9F38A97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9278-9D40-40E0-B2AF-7753A10A3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9B6F8-1982-4F55-8FDE-61252ED1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B7ACA-E92D-4B8E-A300-74DAAE13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BFC89-9DFA-41D3-8CC7-029E2007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C1BB2-7356-48A1-8870-175F87A0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3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5968-A37E-4A78-A9CC-AC4C775F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AD129-2EFF-4872-B5B4-769D88E7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91DD3-1C22-437E-A930-C1479CD2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6109C-D9A1-4AF2-9508-912341F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7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7FF46-603B-45A0-A803-1F582CE6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B6F74-4DAF-403E-9FF0-31CC5452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EEF05-34DB-4596-91B8-0E721F98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47F4-1687-4601-BEB9-DBD31FEE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B6CF-6363-4FA0-B564-E2087BC8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5C62-7FA1-40D5-B481-94C37966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2D2F6-894A-4613-B2F4-CD33AE19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98F2D-86E9-4DAD-ACE0-F7273D49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60DEF-0FC5-4EDA-B3B8-F53A4755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25D-86E5-4779-B0C3-57B15FD1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A7ACC-5821-4089-A9A1-4A273025C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21A6-3567-487D-8701-5DD168D1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C07B-B5DF-4EB8-A46F-61054172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6210-20CD-43E8-9BD4-5EA0F826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B153B-2FB9-4FAC-B453-90E9749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84A42-7BA7-41BE-96EB-61E1AFF2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0BB7-BBDA-4481-B0AB-C2BAAC4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C171-107F-4D6C-9DBA-D6B96A1F1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FED4-A91E-4AC1-89BA-0E4A6E55B6B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5532-E58C-4449-8B6A-087D76F3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BAA4-0333-43B1-B4A1-EA460B6B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DF5C-92CC-4D36-A61B-C594D5FCC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3497-B9E1-4EA2-BCEC-6597E3A0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95" y="361249"/>
            <a:ext cx="11071410" cy="2184727"/>
          </a:xfrm>
        </p:spPr>
        <p:txBody>
          <a:bodyPr>
            <a:normAutofit/>
          </a:bodyPr>
          <a:lstStyle/>
          <a:p>
            <a:r>
              <a:rPr lang="en-US" sz="44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Analysis(EDA) for Real Estate Pricing</a:t>
            </a:r>
            <a:br>
              <a:rPr lang="en-IN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C3899-5F82-465A-AAB1-F62DD06D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529" y="5601167"/>
            <a:ext cx="5235387" cy="701021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SURABHI PATIL</a:t>
            </a:r>
          </a:p>
        </p:txBody>
      </p:sp>
    </p:spTree>
    <p:extLst>
      <p:ext uri="{BB962C8B-B14F-4D97-AF65-F5344CB8AC3E}">
        <p14:creationId xmlns:p14="http://schemas.microsoft.com/office/powerpoint/2010/main" val="37994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2EAAA-3143-46DC-8A47-0DEAA439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591670"/>
            <a:ext cx="10174940" cy="5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B1A0-7552-4FCF-84EE-D527B96B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580103"/>
            <a:ext cx="9950245" cy="1020097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Area Sales Price: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7464-F2E6-44AE-93BB-EEE0883C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054942"/>
            <a:ext cx="10087897" cy="35986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Correlation: Sales price increases with living area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Relationship: Larger living areas command higher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Increment: Every incremental increase in living area corresponds to a price increase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Matters: Living area significantly impacts sales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Segment: Larger living areas (&gt; Average) drive premium prices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Affordability: Smaller living areas (&lt; Average) offer affordable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1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B3815-9273-4D15-B172-8074FBF3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" y="821161"/>
            <a:ext cx="9359153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C653-332C-49A4-BE42-CF390518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2" y="560439"/>
            <a:ext cx="9144000" cy="117971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Insights: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602EB-CCFA-4E6F-8E13-425A6927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2" y="2172929"/>
            <a:ext cx="9960078" cy="308487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Fireplaces: 311 homes (44.8% of total)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Fireplace: 264 homes (38.0% of total)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Fireplaces: 22 homes (3.2% of total)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54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7593D-0962-4301-90BC-1EA077CC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8793"/>
            <a:ext cx="6101746" cy="500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956A9-7984-4E23-B5F9-9A582462D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576"/>
            <a:ext cx="6031054" cy="43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D11-82F4-48A9-9492-61E9D4F7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2" y="801330"/>
            <a:ext cx="10255045" cy="747098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06CCC-FFA2-429B-8751-E806185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97" y="1740311"/>
            <a:ext cx="9724103" cy="431636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Ensured data integrity through missing value handling, outlier removal, and data normalization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Insights: Univariate, multivariate, and feature engineering techniques revealed key drivers: living area, lot-to-square-foot ratio, and seasonal demand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Takeaways:- Seasonal fluctuations impact sales.- Living area size influences pricing.- Efficient land utilization optimizes property value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Applications: Stakeholders can optimize pricing, investment, and development strategies.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1304-CDB1-49AC-A83D-9C7A1D42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88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C1B1-BB7B-48F9-940C-75BE8C1C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96" y="342433"/>
            <a:ext cx="10721787" cy="831943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1E1C-BB8B-4EAB-B895-DB1DC680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8" y="1174376"/>
            <a:ext cx="10721787" cy="540571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(Interactive coding environment)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Python(Programming language)</a:t>
            </a:r>
          </a:p>
          <a:p>
            <a:pPr algn="just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Pandas(Data manipulation and analysis)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NumPy(Numerical computations)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SciPy(Statistical analysis)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Matplotlib(Data visualization)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Seaborn(Advanced data visualization)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Plotly(Interactive visualizations)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45731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8203-FF7A-4ED9-9859-6C40A2D3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52" y="587188"/>
            <a:ext cx="10721788" cy="878541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4C335-402B-4CAC-AAA9-38C0BF66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1855694"/>
            <a:ext cx="10318377" cy="400722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variables influencing house prices-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pricing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decisions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CDC01-0D60-42D8-A0FD-1FED3D99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501445"/>
            <a:ext cx="11293642" cy="5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1EAB-0C6F-4DB2-8AD6-E19489C7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2" y="457201"/>
            <a:ext cx="11071122" cy="10849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 Quality vs. Sales Price by Garage Type: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F34B0-98DB-46A4-9844-736C94F34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" y="2123768"/>
            <a:ext cx="10609007" cy="409021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analyzes sales price variations across Exterior Quality levels for five garage types.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Garage 1 dominance: Highest sales price ($12,000+) at Exterior Quality 0 and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at Quality 3: Garage Types 1, 3, and 4 reach similar prices (&gt; $12,000)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Garage 5 emergence: Notable sales price ($10,000+) at Exterior Quality 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Garage 4 potential: Consistent sales price growth across quality levels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6C183-7E01-4155-8038-EB4D059D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" y="623938"/>
            <a:ext cx="5956072" cy="585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1620-A32D-4151-A4BF-9016A0E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20" y="1052990"/>
            <a:ext cx="4407417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682C-BF75-4529-BA99-07993CF0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410650"/>
            <a:ext cx="9144000" cy="1071563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Price: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CBFB5-9143-43BB-AA70-48165D4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2084439"/>
            <a:ext cx="10451690" cy="424492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Periods: February and December experience the highest monthly sales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Demand: Sales surge during holiday seasons (December) and pre-spring (February)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Season: Winter accounts for 26.2% of total sales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Seasons: Spring (24.9%), Autumn (24.6%), and Summer (24.2%) share relatively equal sales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Variation: Less than 2% difference between seasonal sales percentages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 Winter's higher sales may be attributed to holiday seasons or colder climate demand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60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86672-855F-4CCD-B528-D401B5BB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629902"/>
            <a:ext cx="8912270" cy="55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82DC-A76F-4335-A063-C96C78FF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550606"/>
            <a:ext cx="9144000" cy="147468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Lot-to-Square Foot Ratio vs. Sales Price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72F6-E73E-4EA0-8E31-B5A69754B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2212258"/>
            <a:ext cx="9999406" cy="4095136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Relationship: As Lot-to-Square Foot Ratio increases, Sales Price generally decreases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High-Price Outliers: Scattered data points at lower ratios (0.4-0.6) indicate higher sales prices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Decrease: Sales prices decline steadily beyond 0.8 ratio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Ratio: Ratios between 0.8-1.2 correspond to relatively stable, lower sales prices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Point: Beyond 1.4 ratio, sales prices level off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529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Exploratory Data Analysis(EDA) for Real Estate Pricing </vt:lpstr>
      <vt:lpstr>Tools and Libraries used:</vt:lpstr>
      <vt:lpstr>Problem Statement:</vt:lpstr>
      <vt:lpstr>PowerPoint Presentation</vt:lpstr>
      <vt:lpstr>Exterior Quality vs. Sales Price by Garage Type:</vt:lpstr>
      <vt:lpstr>PowerPoint Presentation</vt:lpstr>
      <vt:lpstr>Monthly Sales Price:</vt:lpstr>
      <vt:lpstr>PowerPoint Presentation</vt:lpstr>
      <vt:lpstr>Lot-to-Square Foot Ratio vs. Sales Price Analysis</vt:lpstr>
      <vt:lpstr>PowerPoint Presentation</vt:lpstr>
      <vt:lpstr>Living Area Sales Price:</vt:lpstr>
      <vt:lpstr>PowerPoint Presentation</vt:lpstr>
      <vt:lpstr>Data Insights:</vt:lpstr>
      <vt:lpstr>PowerPoint Presentation</vt:lpstr>
      <vt:lpstr>Conclusions: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Analysis(EDA) for Real Estate Pricing</dc:title>
  <dc:creator>surabhi patil</dc:creator>
  <cp:lastModifiedBy>surabhi patil</cp:lastModifiedBy>
  <cp:revision>22</cp:revision>
  <dcterms:created xsi:type="dcterms:W3CDTF">2024-11-11T06:58:14Z</dcterms:created>
  <dcterms:modified xsi:type="dcterms:W3CDTF">2024-11-12T02:58:19Z</dcterms:modified>
</cp:coreProperties>
</file>